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91696-1178-4B4A-82BC-BAF54D3802D2}" type="datetimeFigureOut">
              <a:rPr lang="zh-TW" altLang="en-US" smtClean="0"/>
              <a:t>2013/10/4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54F14-04A3-4DED-9BF3-C089A5FD3453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1600200"/>
            <a:ext cx="7086600" cy="3657600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altLang="zh-TW" sz="3500" dirty="0" smtClean="0">
                <a:cs typeface="Times New Roman" charset="0"/>
              </a:rPr>
              <a:t>2</a:t>
            </a:r>
            <a:r>
              <a:rPr lang="en-US" altLang="zh-TW" sz="3500" dirty="0" smtClean="0">
                <a:solidFill>
                  <a:schemeClr val="tx1"/>
                </a:solidFill>
                <a:cs typeface="Times New Roman" charset="0"/>
              </a:rPr>
              <a:t>.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肢體語言</a:t>
            </a:r>
            <a:endParaRPr lang="zh-TW" altLang="en-US" sz="3500" dirty="0" smtClean="0">
              <a:solidFill>
                <a:schemeClr val="tx1"/>
              </a:solidFill>
              <a:latin typeface="細明體" pitchFamily="49" charset="-120"/>
              <a:ea typeface="細明體" pitchFamily="49" charset="-120"/>
            </a:endParaRPr>
          </a:p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　　狗為了維持其一定之關係，常有固定模式的肢體語言，這些肢體語言可由圖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14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中看出平常狀況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1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，一有狀況發生，尾巴就會豎起來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2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，想玩耍就是有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3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4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5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的行為表現出來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81100" y="1485900"/>
            <a:ext cx="6781800" cy="35433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事實上不會叫的狗會咬人，可能分作兩類，一類是極端冷靜型，一類是怕的要命型，後者常常是因害怕沒有叫而直接攻擊人，這裡要談的不是</a:t>
            </a:r>
            <a:r>
              <a:rPr lang="en-US" altLang="zh-TW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〝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叫</a:t>
            </a:r>
            <a:r>
              <a:rPr lang="en-US" altLang="zh-TW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〞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和咬人之關係，而是</a:t>
            </a:r>
            <a:r>
              <a:rPr lang="en-US" altLang="zh-TW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〝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叫</a:t>
            </a:r>
            <a:r>
              <a:rPr lang="en-US" altLang="zh-TW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〞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和狗社會之溝通。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2209800"/>
            <a:ext cx="6553200" cy="24384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狗長大後最常發出之聲音是警告的叫聲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或威脅的叫聲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)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，這種聲音大而雄壯，研究上並沒有指出牠是否有壯膽之作用。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76400"/>
            <a:ext cx="6553200" cy="29718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平常狗和狗在爭食時、狗在吃食物受人干涉時、或陌生人太接近某些狗時，您會聽到一種低沈、喉部發出之聲音，一般而言，這是一種極端警告的聲音。</a:t>
            </a:r>
            <a:r>
              <a:rPr lang="zh-TW" altLang="en-US" sz="35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F:\原C糟我的文件夾\My Documents\風景圖畫\玉山\IMG_67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9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609600"/>
            <a:ext cx="7924800" cy="24384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當您該餵狗而沒有餵或自己家的狗看您吃東西而沒有分給牠吃時</a:t>
            </a:r>
            <a:r>
              <a:rPr lang="en-US" altLang="zh-TW" sz="3500" b="1" dirty="0" smtClean="0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en-US" sz="3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分食是不好的一種習慣</a:t>
            </a:r>
            <a:r>
              <a:rPr lang="en-US" altLang="zh-TW" sz="3500" b="1" dirty="0" smtClean="0">
                <a:solidFill>
                  <a:schemeClr val="tx1"/>
                </a:solidFill>
                <a:ea typeface="標楷體" pitchFamily="65" charset="-120"/>
              </a:rPr>
              <a:t>)</a:t>
            </a:r>
            <a:r>
              <a:rPr lang="zh-TW" altLang="en-US" sz="3500" b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，狗會發出嗚咽的叫聲，同時牠的左右前腳會急的在地上急踏小步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dirty="0" smtClean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1676400"/>
            <a:ext cx="6858000" cy="33528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當狗被其牠狗嚴重咬時或被人打得非常嚴重時，會有哀嚎的聲音，一般尾音拖的很長而尖銳。當狗在極端孤寂時或某些狗在清晨、深夜會有類似狼的嚎叫聲，也有些狗夜晚會在發情狗身旁發出嚎叫聲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dirty="0" smtClean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1676400"/>
            <a:ext cx="6705600" cy="3429000"/>
          </a:xfrm>
        </p:spPr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最有趣的部份是夜晚某一隻狗發出叫聲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非嚎叫聲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)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時常常會有連鎖反應，導致附近的狗一起叫，甚至很遠距離的陌生狗叫，也會引發一連串的狗叫。這一種叫聲代表的意義較難確定，但可以說是一種溝通或條件反射。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:\暫存檔\流浪狗管理手冊圖14.jpg"/>
          <p:cNvPicPr>
            <a:picLocks noChangeAspect="1" noChangeArrowheads="1"/>
          </p:cNvPicPr>
          <p:nvPr/>
        </p:nvPicPr>
        <p:blipFill>
          <a:blip r:embed="rId2">
            <a:lum contrast="12000"/>
          </a:blip>
          <a:srcRect/>
          <a:stretch>
            <a:fillRect/>
          </a:stretch>
        </p:blipFill>
        <p:spPr bwMode="auto">
          <a:xfrm>
            <a:off x="1323975" y="114300"/>
            <a:ext cx="649605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143000"/>
            <a:ext cx="7162800" cy="41148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想打鬥或威脅就是有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6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7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8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之行為，到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8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時狗本身已很害怕，尾巴縮著、身體往後縮。如果另外之狗或人再威脅或攻擊牠，牠有可能狗急跳牆、逃之夭夭或狗急咬人，如果狗一看到位序比牠大的包括人在內，常常有蹲下、耳往後、下方貼緊及在地上輕爬的動作，以致更進一步的翻身給您看腹部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9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、</a:t>
            </a:r>
            <a:r>
              <a:rPr lang="en-US" altLang="zh-TW" dirty="0" smtClean="0">
                <a:solidFill>
                  <a:schemeClr val="tx1"/>
                </a:solidFill>
                <a:ea typeface="標楷體" pitchFamily="65" charset="-120"/>
              </a:rPr>
              <a:t>10</a:t>
            </a:r>
            <a:r>
              <a:rPr lang="zh-TW" altLang="en-US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1026" descr="F:\原C糟我的文件夾\My Documents\風景圖畫\sw_m_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68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743200"/>
            <a:ext cx="6858000" cy="2895600"/>
          </a:xfrm>
          <a:solidFill>
            <a:schemeClr val="hlink"/>
          </a:solidFill>
        </p:spPr>
        <p:txBody>
          <a:bodyPr/>
          <a:lstStyle/>
          <a:p>
            <a:pPr eaLnBrk="1" hangingPunct="1">
              <a:defRPr/>
            </a:pPr>
            <a:r>
              <a:rPr lang="zh-TW" altLang="en-US" sz="3500" smtClean="0">
                <a:latin typeface="標楷體" pitchFamily="65" charset="-120"/>
                <a:ea typeface="標楷體" pitchFamily="65" charset="-120"/>
              </a:rPr>
              <a:t>這是最明顯的臣服動作，因為腹部是狗最脆弱的部份，如果您攻擊牠，此時必定致命。如果兩隻狗在一起位序高的狗會以一腳輕踩在輸誠</a:t>
            </a:r>
            <a:r>
              <a:rPr lang="en-US" altLang="zh-TW" sz="3500" smtClean="0">
                <a:ea typeface="標楷體" pitchFamily="65" charset="-120"/>
              </a:rPr>
              <a:t>(</a:t>
            </a:r>
            <a:r>
              <a:rPr lang="zh-TW" altLang="en-US" sz="3500" smtClean="0">
                <a:latin typeface="標楷體" pitchFamily="65" charset="-120"/>
                <a:ea typeface="標楷體" pitchFamily="65" charset="-120"/>
              </a:rPr>
              <a:t>或臣服</a:t>
            </a:r>
            <a:r>
              <a:rPr lang="en-US" altLang="zh-TW" sz="3500" smtClean="0">
                <a:ea typeface="標楷體" pitchFamily="65" charset="-120"/>
              </a:rPr>
              <a:t>)</a:t>
            </a:r>
            <a:r>
              <a:rPr lang="zh-TW" altLang="en-US" sz="3500" smtClean="0">
                <a:latin typeface="標楷體" pitchFamily="65" charset="-120"/>
                <a:ea typeface="標楷體" pitchFamily="65" charset="-120"/>
              </a:rPr>
              <a:t>狗的肚子上。</a:t>
            </a:r>
            <a:r>
              <a:rPr lang="zh-TW" altLang="en-US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676400"/>
            <a:ext cx="6629400" cy="29718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圖中沒有顯示的是狗可能由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2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而發展成性行為的動作。圖中只是狗肢體語言中之大動作。至於小動作，特別包括眼睛顯示出的友善、害怕、攻擊，口露齒與否</a:t>
            </a:r>
            <a:r>
              <a:rPr lang="zh-TW" altLang="en-US" sz="3500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1026" descr="C:\暫存檔\流浪狗管理手冊圖15.jpg"/>
          <p:cNvPicPr>
            <a:picLocks noChangeAspect="1" noChangeArrowheads="1"/>
          </p:cNvPicPr>
          <p:nvPr/>
        </p:nvPicPr>
        <p:blipFill>
          <a:blip r:embed="rId2">
            <a:lum bright="4000" contrast="6000"/>
          </a:blip>
          <a:srcRect/>
          <a:stretch>
            <a:fillRect/>
          </a:stretch>
        </p:blipFill>
        <p:spPr bwMode="auto">
          <a:xfrm>
            <a:off x="1554163" y="228600"/>
            <a:ext cx="55372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219200"/>
            <a:ext cx="6400800" cy="4191000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腳卡通式的動作、毛的豎立、耳朵的狀況、尾巴的狀況及搖動情形、腳彎曲之情形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(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圖</a:t>
            </a:r>
            <a:r>
              <a:rPr lang="en-US" altLang="zh-TW" sz="3500" dirty="0" smtClean="0">
                <a:solidFill>
                  <a:schemeClr val="tx1"/>
                </a:solidFill>
                <a:ea typeface="標楷體" pitchFamily="65" charset="-120"/>
              </a:rPr>
              <a:t>)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，甚至排小量尿的情形。相信您在平常也注意到這些狗的肢體語言，牠不但有趣而且可以用於您和狗間互動時之參考資料</a:t>
            </a:r>
            <a:r>
              <a:rPr lang="zh-TW" altLang="en-US" sz="3500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dirty="0" smtClean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050" descr="C:\暫存檔\流浪狗管理手冊圖16.jpg"/>
          <p:cNvPicPr>
            <a:picLocks noChangeAspect="1" noChangeArrowheads="1"/>
          </p:cNvPicPr>
          <p:nvPr/>
        </p:nvPicPr>
        <p:blipFill>
          <a:blip r:embed="rId2">
            <a:lum bright="4000" contrast="6000"/>
          </a:blip>
          <a:srcRect/>
          <a:stretch>
            <a:fillRect/>
          </a:stretch>
        </p:blipFill>
        <p:spPr bwMode="auto">
          <a:xfrm>
            <a:off x="342900" y="990600"/>
            <a:ext cx="8458200" cy="531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F:\原C糟我的文件夾\My Documents\風景圖畫\hokkaido-095_st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2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685800"/>
            <a:ext cx="7848600" cy="4191000"/>
          </a:xfrm>
          <a:solidFill>
            <a:schemeClr val="bg1">
              <a:alpha val="50000"/>
            </a:schemeClr>
          </a:solidFill>
        </p:spPr>
        <p:txBody>
          <a:bodyPr/>
          <a:lstStyle/>
          <a:p>
            <a:pPr algn="just" eaLnBrk="1" hangingPunct="1">
              <a:defRPr/>
            </a:pPr>
            <a:r>
              <a:rPr lang="en-US" altLang="zh-TW" sz="3500" dirty="0" smtClean="0">
                <a:solidFill>
                  <a:schemeClr val="tx1"/>
                </a:solidFill>
                <a:cs typeface="Times New Roman" charset="0"/>
              </a:rPr>
              <a:t>3.</a:t>
            </a: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狗叫聲</a:t>
            </a:r>
            <a:endParaRPr lang="zh-TW" altLang="en-US" sz="3500" dirty="0" smtClean="0">
              <a:solidFill>
                <a:schemeClr val="tx1"/>
              </a:solidFill>
              <a:latin typeface="細明體" pitchFamily="49" charset="-120"/>
              <a:ea typeface="細明體" pitchFamily="49" charset="-120"/>
            </a:endParaRPr>
          </a:p>
          <a:p>
            <a:pPr eaLnBrk="1" hangingPunct="1">
              <a:defRPr/>
            </a:pPr>
            <a:r>
              <a:rPr lang="zh-TW" altLang="en-US" sz="3500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　　不同狗在叫聲上有相當大之差別，這裡指的不同狗不只是品種不同，包括個體也不同在內。一般說會叫的狗不咬人，反之不會叫的狗會咬人。大體而言，有可能，但絕非百分之百，君不見很多會叫的狗也會咬人。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606</Words>
  <Application>Microsoft Office PowerPoint</Application>
  <PresentationFormat>如螢幕大小 (4:3)</PresentationFormat>
  <Paragraphs>14</Paragraphs>
  <Slides>15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  <vt:lpstr>投影片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夏良宙</dc:creator>
  <cp:lastModifiedBy>夏良宙</cp:lastModifiedBy>
  <cp:revision>1</cp:revision>
  <dcterms:created xsi:type="dcterms:W3CDTF">2013-10-03T17:11:32Z</dcterms:created>
  <dcterms:modified xsi:type="dcterms:W3CDTF">2013-10-03T17:16:21Z</dcterms:modified>
</cp:coreProperties>
</file>