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4" r:id="rId3"/>
    <p:sldId id="257" r:id="rId4"/>
    <p:sldId id="258" r:id="rId5"/>
    <p:sldId id="259" r:id="rId6"/>
    <p:sldId id="260" r:id="rId7"/>
    <p:sldId id="261" r:id="rId8"/>
    <p:sldId id="262" r:id="rId9"/>
    <p:sldId id="263" r:id="rId10"/>
    <p:sldId id="264" r:id="rId11"/>
    <p:sldId id="272" r:id="rId12"/>
    <p:sldId id="270" r:id="rId13"/>
    <p:sldId id="271" r:id="rId14"/>
    <p:sldId id="269" r:id="rId15"/>
    <p:sldId id="265" r:id="rId16"/>
    <p:sldId id="268" r:id="rId17"/>
    <p:sldId id="266" r:id="rId18"/>
    <p:sldId id="267" r:id="rId19"/>
    <p:sldId id="276" r:id="rId20"/>
    <p:sldId id="277" r:id="rId21"/>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660"/>
  </p:normalViewPr>
  <p:slideViewPr>
    <p:cSldViewPr snapToGrid="0">
      <p:cViewPr varScale="1">
        <p:scale>
          <a:sx n="64" d="100"/>
          <a:sy n="64" d="100"/>
        </p:scale>
        <p:origin x="11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135"/>
          </a:xfrm>
          <a:prstGeom prst="rect">
            <a:avLst/>
          </a:prstGeom>
        </p:spPr>
        <p:txBody>
          <a:bodyPr vert="horz" lIns="91432" tIns="45715" rIns="91432" bIns="45715"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8135"/>
          </a:xfrm>
          <a:prstGeom prst="rect">
            <a:avLst/>
          </a:prstGeom>
        </p:spPr>
        <p:txBody>
          <a:bodyPr vert="horz" lIns="91432" tIns="45715" rIns="91432" bIns="45715" rtlCol="0"/>
          <a:lstStyle>
            <a:lvl1pPr algn="r">
              <a:defRPr sz="1200"/>
            </a:lvl1pPr>
          </a:lstStyle>
          <a:p>
            <a:fld id="{6D40305B-9539-4019-AE48-DBB8CF34C6FA}" type="datetimeFigureOut">
              <a:rPr lang="zh-TW" altLang="en-US" smtClean="0"/>
              <a:t>2026/1/21</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5" rIns="91432" bIns="45715" rtlCol="0" anchor="ctr"/>
          <a:lstStyle/>
          <a:p>
            <a:endParaRPr lang="zh-TW" altLang="en-US"/>
          </a:p>
        </p:txBody>
      </p:sp>
      <p:sp>
        <p:nvSpPr>
          <p:cNvPr id="5" name="備忘稿版面配置區 4"/>
          <p:cNvSpPr>
            <a:spLocks noGrp="1"/>
          </p:cNvSpPr>
          <p:nvPr>
            <p:ph type="body" sz="quarter" idx="3"/>
          </p:nvPr>
        </p:nvSpPr>
        <p:spPr>
          <a:xfrm>
            <a:off x="679768" y="4777959"/>
            <a:ext cx="5438140" cy="3909239"/>
          </a:xfrm>
          <a:prstGeom prst="rect">
            <a:avLst/>
          </a:prstGeom>
        </p:spPr>
        <p:txBody>
          <a:bodyPr vert="horz" lIns="91432" tIns="45715" rIns="91432"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30091"/>
            <a:ext cx="2945659" cy="498134"/>
          </a:xfrm>
          <a:prstGeom prst="rect">
            <a:avLst/>
          </a:prstGeom>
        </p:spPr>
        <p:txBody>
          <a:bodyPr vert="horz" lIns="91432" tIns="45715" rIns="91432"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1"/>
            <a:ext cx="2945659" cy="498134"/>
          </a:xfrm>
          <a:prstGeom prst="rect">
            <a:avLst/>
          </a:prstGeom>
        </p:spPr>
        <p:txBody>
          <a:bodyPr vert="horz" lIns="91432" tIns="45715" rIns="91432" bIns="45715" rtlCol="0" anchor="b"/>
          <a:lstStyle>
            <a:lvl1pPr algn="r">
              <a:defRPr sz="1200"/>
            </a:lvl1pPr>
          </a:lstStyle>
          <a:p>
            <a:fld id="{0A193D6F-46EA-42CE-97CD-0F74F00DA38B}" type="slidenum">
              <a:rPr lang="zh-TW" altLang="en-US" smtClean="0"/>
              <a:t>‹#›</a:t>
            </a:fld>
            <a:endParaRPr lang="zh-TW" altLang="en-US"/>
          </a:p>
        </p:txBody>
      </p:sp>
    </p:spTree>
    <p:extLst>
      <p:ext uri="{BB962C8B-B14F-4D97-AF65-F5344CB8AC3E}">
        <p14:creationId xmlns:p14="http://schemas.microsoft.com/office/powerpoint/2010/main" val="300655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193D6F-46EA-42CE-97CD-0F74F00DA38B}" type="slidenum">
              <a:rPr lang="zh-TW" altLang="en-US" smtClean="0"/>
              <a:t>16</a:t>
            </a:fld>
            <a:endParaRPr lang="zh-TW" altLang="en-US"/>
          </a:p>
        </p:txBody>
      </p:sp>
    </p:spTree>
    <p:extLst>
      <p:ext uri="{BB962C8B-B14F-4D97-AF65-F5344CB8AC3E}">
        <p14:creationId xmlns:p14="http://schemas.microsoft.com/office/powerpoint/2010/main" val="175347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64633A-0FA5-1939-C164-3FF01D604E0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9646359-BCF5-AE19-150C-8206FAE04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BA59CF1-9182-8F2F-14D0-D58F24A54D26}"/>
              </a:ext>
            </a:extLst>
          </p:cNvPr>
          <p:cNvSpPr>
            <a:spLocks noGrp="1"/>
          </p:cNvSpPr>
          <p:nvPr>
            <p:ph type="dt" sz="half" idx="10"/>
          </p:nvPr>
        </p:nvSpPr>
        <p:spPr/>
        <p:txBody>
          <a:bodyPr/>
          <a:lstStyle/>
          <a:p>
            <a:fld id="{E3518C5A-3BF3-4061-B186-9A5BCBE73B78}"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09E87525-1F12-68B5-AF02-B0C4C04644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6A9A8C-EE5F-6795-100E-1CF3AE4F68EE}"/>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17781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16A74-C14D-D476-43BD-9549A963F3E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B96414C-EC6C-34AC-391A-CF550744C32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8F92DAB-8D5B-6FC8-983A-67E9E43E4EB1}"/>
              </a:ext>
            </a:extLst>
          </p:cNvPr>
          <p:cNvSpPr>
            <a:spLocks noGrp="1"/>
          </p:cNvSpPr>
          <p:nvPr>
            <p:ph type="dt" sz="half" idx="10"/>
          </p:nvPr>
        </p:nvSpPr>
        <p:spPr/>
        <p:txBody>
          <a:bodyPr/>
          <a:lstStyle/>
          <a:p>
            <a:fld id="{C8E25578-E877-4863-8A34-3E4FFE914F24}"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9E1F781F-52CB-D69E-32EF-F0C36FF3DC0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07AEF9-A770-E740-AFA1-87CF04D2AF7F}"/>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424258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3DDE9DC-DD89-75EE-E055-ABE5E0441C8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6761E4B-9384-68D3-95D4-2DA937440D0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0863F2A-0EE5-F131-F409-3D00D1BF1358}"/>
              </a:ext>
            </a:extLst>
          </p:cNvPr>
          <p:cNvSpPr>
            <a:spLocks noGrp="1"/>
          </p:cNvSpPr>
          <p:nvPr>
            <p:ph type="dt" sz="half" idx="10"/>
          </p:nvPr>
        </p:nvSpPr>
        <p:spPr/>
        <p:txBody>
          <a:bodyPr/>
          <a:lstStyle/>
          <a:p>
            <a:fld id="{891054C0-1DFC-419E-B78B-A2A7EC74D936}"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7BB9733E-4C7D-8B74-99E4-1655B0046EF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A786DE-8CBE-4F67-063E-544ACB9484C4}"/>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165257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9D0469-A786-A0EF-2F60-8D87E8C7057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67F6A83-2918-6811-FAF1-E897813B9FBC}"/>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76E8099-5AB4-27D3-B030-7CC9588442C9}"/>
              </a:ext>
            </a:extLst>
          </p:cNvPr>
          <p:cNvSpPr>
            <a:spLocks noGrp="1"/>
          </p:cNvSpPr>
          <p:nvPr>
            <p:ph type="dt" sz="half" idx="10"/>
          </p:nvPr>
        </p:nvSpPr>
        <p:spPr/>
        <p:txBody>
          <a:bodyPr/>
          <a:lstStyle/>
          <a:p>
            <a:fld id="{69F3B994-EE22-47A1-A7FB-F8CCEABBC94B}"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39BEBC7B-9E41-1931-BAD5-C7281177D7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A0E4B6B-3E75-5606-9BB9-D43DF096ABB8}"/>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117568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DB7162-7DDD-6129-B741-2E04C477F5A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DA82E001-C2C5-1B58-74E8-3C8B4F5D3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547745E-3F09-7F6F-E94E-892A9F443E66}"/>
              </a:ext>
            </a:extLst>
          </p:cNvPr>
          <p:cNvSpPr>
            <a:spLocks noGrp="1"/>
          </p:cNvSpPr>
          <p:nvPr>
            <p:ph type="dt" sz="half" idx="10"/>
          </p:nvPr>
        </p:nvSpPr>
        <p:spPr/>
        <p:txBody>
          <a:bodyPr/>
          <a:lstStyle/>
          <a:p>
            <a:fld id="{03835DC2-165A-4389-821A-DBF16CDF61E1}"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14BEBA64-139C-77EB-F7C5-9ADD6CCCB65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0A4CD6-E413-E56A-7789-AB90BBF5E203}"/>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25615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8A86F6-EA58-3103-D28C-B428C5D055C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D701826-B462-BFAF-0DC8-3F8B8A69348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768785C-97FB-DD74-F7B5-346B2B060A4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D25B0B6-6B4E-5207-E95C-D33FB6513E08}"/>
              </a:ext>
            </a:extLst>
          </p:cNvPr>
          <p:cNvSpPr>
            <a:spLocks noGrp="1"/>
          </p:cNvSpPr>
          <p:nvPr>
            <p:ph type="dt" sz="half" idx="10"/>
          </p:nvPr>
        </p:nvSpPr>
        <p:spPr/>
        <p:txBody>
          <a:bodyPr/>
          <a:lstStyle/>
          <a:p>
            <a:fld id="{30B03225-7EB4-4AC0-9513-FB09681828D1}" type="datetime1">
              <a:rPr lang="zh-TW" altLang="en-US" smtClean="0"/>
              <a:t>2026/1/21</a:t>
            </a:fld>
            <a:endParaRPr lang="zh-TW" altLang="en-US"/>
          </a:p>
        </p:txBody>
      </p:sp>
      <p:sp>
        <p:nvSpPr>
          <p:cNvPr id="6" name="頁尾版面配置區 5">
            <a:extLst>
              <a:ext uri="{FF2B5EF4-FFF2-40B4-BE49-F238E27FC236}">
                <a16:creationId xmlns:a16="http://schemas.microsoft.com/office/drawing/2014/main" id="{E9C66A9A-6F86-34EB-9A8D-59D2B1EA50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A7174F6-C2CF-FBDA-05A1-F70ABD5A0FEA}"/>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101808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378954-E05E-7876-E154-FF824584CC8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12F155F-A035-D4C9-1009-44E9B9418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38FE3DD-FFC1-99DA-A2F3-6D53FED93C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9D5B29F-81D8-495F-9549-AD76E0469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BCB6498-B040-C4A7-489A-13A1D2982A4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B52D17A-B9D5-71BF-9FBD-50FF949F37EF}"/>
              </a:ext>
            </a:extLst>
          </p:cNvPr>
          <p:cNvSpPr>
            <a:spLocks noGrp="1"/>
          </p:cNvSpPr>
          <p:nvPr>
            <p:ph type="dt" sz="half" idx="10"/>
          </p:nvPr>
        </p:nvSpPr>
        <p:spPr/>
        <p:txBody>
          <a:bodyPr/>
          <a:lstStyle/>
          <a:p>
            <a:fld id="{FA1A2FF4-469A-427B-B718-433B21ACC6E0}" type="datetime1">
              <a:rPr lang="zh-TW" altLang="en-US" smtClean="0"/>
              <a:t>2026/1/21</a:t>
            </a:fld>
            <a:endParaRPr lang="zh-TW" altLang="en-US"/>
          </a:p>
        </p:txBody>
      </p:sp>
      <p:sp>
        <p:nvSpPr>
          <p:cNvPr id="8" name="頁尾版面配置區 7">
            <a:extLst>
              <a:ext uri="{FF2B5EF4-FFF2-40B4-BE49-F238E27FC236}">
                <a16:creationId xmlns:a16="http://schemas.microsoft.com/office/drawing/2014/main" id="{9544A36D-9D79-897C-232B-0636B445EAF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40E00E5-4453-A679-5C2B-EDA5602B8CCA}"/>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72139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7893FC-F01F-C2A3-7D58-CF8355A5EB9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3CF5FDC-3950-D646-0448-6DC3315292D5}"/>
              </a:ext>
            </a:extLst>
          </p:cNvPr>
          <p:cNvSpPr>
            <a:spLocks noGrp="1"/>
          </p:cNvSpPr>
          <p:nvPr>
            <p:ph type="dt" sz="half" idx="10"/>
          </p:nvPr>
        </p:nvSpPr>
        <p:spPr/>
        <p:txBody>
          <a:bodyPr/>
          <a:lstStyle/>
          <a:p>
            <a:fld id="{3D4ED37B-05E2-442A-8AA8-FB25CE8CB50F}" type="datetime1">
              <a:rPr lang="zh-TW" altLang="en-US" smtClean="0"/>
              <a:t>2026/1/21</a:t>
            </a:fld>
            <a:endParaRPr lang="zh-TW" altLang="en-US"/>
          </a:p>
        </p:txBody>
      </p:sp>
      <p:sp>
        <p:nvSpPr>
          <p:cNvPr id="4" name="頁尾版面配置區 3">
            <a:extLst>
              <a:ext uri="{FF2B5EF4-FFF2-40B4-BE49-F238E27FC236}">
                <a16:creationId xmlns:a16="http://schemas.microsoft.com/office/drawing/2014/main" id="{B8CE8BFD-26E9-399F-DEF2-770E02CFA1C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0D5DC35-990E-3117-89D9-0A9AA9376144}"/>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34062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21CF3FF-493B-710D-D5F5-F24125D062D1}"/>
              </a:ext>
            </a:extLst>
          </p:cNvPr>
          <p:cNvSpPr>
            <a:spLocks noGrp="1"/>
          </p:cNvSpPr>
          <p:nvPr>
            <p:ph type="dt" sz="half" idx="10"/>
          </p:nvPr>
        </p:nvSpPr>
        <p:spPr/>
        <p:txBody>
          <a:bodyPr/>
          <a:lstStyle/>
          <a:p>
            <a:fld id="{ACB6E3A5-E5A5-411A-8625-FC233DAAF06F}" type="datetime1">
              <a:rPr lang="zh-TW" altLang="en-US" smtClean="0"/>
              <a:t>2026/1/21</a:t>
            </a:fld>
            <a:endParaRPr lang="zh-TW" altLang="en-US"/>
          </a:p>
        </p:txBody>
      </p:sp>
      <p:sp>
        <p:nvSpPr>
          <p:cNvPr id="3" name="頁尾版面配置區 2">
            <a:extLst>
              <a:ext uri="{FF2B5EF4-FFF2-40B4-BE49-F238E27FC236}">
                <a16:creationId xmlns:a16="http://schemas.microsoft.com/office/drawing/2014/main" id="{22097585-E221-08F9-4532-8EC53B9AF25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7A71BF0-5872-9DB0-74A4-8F38EF9C42CE}"/>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393366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D32BA5-DDCE-3009-5C51-5524AEEBF33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E6AC5EF-6F0F-3221-4859-5F185B060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7541788-8E71-7A23-F759-297CB100C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B2E509E-C9FF-9485-0078-BF349C9A4DE2}"/>
              </a:ext>
            </a:extLst>
          </p:cNvPr>
          <p:cNvSpPr>
            <a:spLocks noGrp="1"/>
          </p:cNvSpPr>
          <p:nvPr>
            <p:ph type="dt" sz="half" idx="10"/>
          </p:nvPr>
        </p:nvSpPr>
        <p:spPr/>
        <p:txBody>
          <a:bodyPr/>
          <a:lstStyle/>
          <a:p>
            <a:fld id="{DC9A439C-0CE0-49DF-9952-AA294637651F}" type="datetime1">
              <a:rPr lang="zh-TW" altLang="en-US" smtClean="0"/>
              <a:t>2026/1/21</a:t>
            </a:fld>
            <a:endParaRPr lang="zh-TW" altLang="en-US"/>
          </a:p>
        </p:txBody>
      </p:sp>
      <p:sp>
        <p:nvSpPr>
          <p:cNvPr id="6" name="頁尾版面配置區 5">
            <a:extLst>
              <a:ext uri="{FF2B5EF4-FFF2-40B4-BE49-F238E27FC236}">
                <a16:creationId xmlns:a16="http://schemas.microsoft.com/office/drawing/2014/main" id="{8AB9F4DD-1992-DFC8-67BE-A5FD2752156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6A1FAF7-56BB-CD5E-D66B-62E142BBDC03}"/>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35150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0FFFC2-60DB-7469-30A1-40E24B5E469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16B082C-CF47-027F-578C-AC61DEA1D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8E28AFF-89DA-9D9F-F4E1-6230A0424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EC75A0D-8CE9-2F67-BDA6-70DF20AEB59C}"/>
              </a:ext>
            </a:extLst>
          </p:cNvPr>
          <p:cNvSpPr>
            <a:spLocks noGrp="1"/>
          </p:cNvSpPr>
          <p:nvPr>
            <p:ph type="dt" sz="half" idx="10"/>
          </p:nvPr>
        </p:nvSpPr>
        <p:spPr/>
        <p:txBody>
          <a:bodyPr/>
          <a:lstStyle/>
          <a:p>
            <a:fld id="{3FBA8607-147D-4832-8E81-0CBFF70AA230}" type="datetime1">
              <a:rPr lang="zh-TW" altLang="en-US" smtClean="0"/>
              <a:t>2026/1/21</a:t>
            </a:fld>
            <a:endParaRPr lang="zh-TW" altLang="en-US"/>
          </a:p>
        </p:txBody>
      </p:sp>
      <p:sp>
        <p:nvSpPr>
          <p:cNvPr id="6" name="頁尾版面配置區 5">
            <a:extLst>
              <a:ext uri="{FF2B5EF4-FFF2-40B4-BE49-F238E27FC236}">
                <a16:creationId xmlns:a16="http://schemas.microsoft.com/office/drawing/2014/main" id="{5F30AB18-52D5-D123-C289-BEBBCB06873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83E7E37-3A3B-B7DC-4BA8-860F9DB50A75}"/>
              </a:ext>
            </a:extLst>
          </p:cNvPr>
          <p:cNvSpPr>
            <a:spLocks noGrp="1"/>
          </p:cNvSpPr>
          <p:nvPr>
            <p:ph type="sldNum" sz="quarter" idx="12"/>
          </p:nvPr>
        </p:nvSpPr>
        <p:spPr/>
        <p:txBody>
          <a:body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31733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83AE131-E79D-02C8-BBBD-A6DEEA5D1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B0D81CD-2528-62AA-3BBA-D2FE05D10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A23C5E-830E-63AC-DA83-D5A473E7C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8D71-7E19-4810-8F4B-E77473715010}" type="datetime1">
              <a:rPr lang="zh-TW" altLang="en-US" smtClean="0"/>
              <a:t>2026/1/21</a:t>
            </a:fld>
            <a:endParaRPr lang="zh-TW" altLang="en-US"/>
          </a:p>
        </p:txBody>
      </p:sp>
      <p:sp>
        <p:nvSpPr>
          <p:cNvPr id="5" name="頁尾版面配置區 4">
            <a:extLst>
              <a:ext uri="{FF2B5EF4-FFF2-40B4-BE49-F238E27FC236}">
                <a16:creationId xmlns:a16="http://schemas.microsoft.com/office/drawing/2014/main" id="{EFD30B6E-9E21-72D8-EF58-E9148B921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2F743BA8-1DFF-4048-E6CC-598E44486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8FE0-DFD1-4FD6-89D1-8084D0D99083}" type="slidenum">
              <a:rPr lang="zh-TW" altLang="en-US" smtClean="0"/>
              <a:t>‹#›</a:t>
            </a:fld>
            <a:endParaRPr lang="zh-TW" altLang="en-US"/>
          </a:p>
        </p:txBody>
      </p:sp>
    </p:spTree>
    <p:extLst>
      <p:ext uri="{BB962C8B-B14F-4D97-AF65-F5344CB8AC3E}">
        <p14:creationId xmlns:p14="http://schemas.microsoft.com/office/powerpoint/2010/main" val="1761342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D06926-4157-43E6-A57B-7BBBA9FCAA3F}"/>
              </a:ext>
            </a:extLst>
          </p:cNvPr>
          <p:cNvSpPr>
            <a:spLocks noGrp="1"/>
          </p:cNvSpPr>
          <p:nvPr>
            <p:ph type="ctrTitle"/>
          </p:nvPr>
        </p:nvSpPr>
        <p:spPr>
          <a:xfrm>
            <a:off x="902368" y="1122363"/>
            <a:ext cx="10347158" cy="2607426"/>
          </a:xfrm>
        </p:spPr>
        <p:txBody>
          <a:bodyPr>
            <a:normAutofit/>
          </a:bodyPr>
          <a:lstStyle/>
          <a:p>
            <a:pPr>
              <a:spcBef>
                <a:spcPts val="1200"/>
              </a:spcBef>
              <a:spcAft>
                <a:spcPts val="1200"/>
              </a:spcAft>
            </a:pPr>
            <a:r>
              <a:rPr lang="zh-TW" altLang="en-US" dirty="0">
                <a:latin typeface="標楷體" panose="03000509000000000000" pitchFamily="65" charset="-120"/>
                <a:ea typeface="標楷體" panose="03000509000000000000" pitchFamily="65" charset="-120"/>
              </a:rPr>
              <a:t>動物實驗申請表</a:t>
            </a:r>
            <a:br>
              <a:rPr lang="en-US" altLang="zh-TW" dirty="0">
                <a:latin typeface="標楷體" panose="03000509000000000000" pitchFamily="65" charset="-120"/>
                <a:ea typeface="標楷體" panose="03000509000000000000" pitchFamily="65" charset="-120"/>
              </a:rPr>
            </a:br>
            <a:r>
              <a:rPr lang="en-US" altLang="zh-TW" sz="4800" dirty="0">
                <a:latin typeface="標楷體" panose="03000509000000000000" pitchFamily="65" charset="-120"/>
                <a:ea typeface="標楷體" panose="03000509000000000000" pitchFamily="65" charset="-120"/>
              </a:rPr>
              <a:t>(115</a:t>
            </a:r>
            <a:r>
              <a:rPr lang="zh-TW" altLang="en-US" sz="4800" dirty="0">
                <a:latin typeface="標楷體" panose="03000509000000000000" pitchFamily="65" charset="-120"/>
                <a:ea typeface="標楷體" panose="03000509000000000000" pitchFamily="65" charset="-120"/>
              </a:rPr>
              <a:t>年版範本</a:t>
            </a:r>
            <a:r>
              <a:rPr lang="en-US" altLang="zh-TW" sz="4800" dirty="0">
                <a:latin typeface="標楷體" panose="03000509000000000000" pitchFamily="65" charset="-120"/>
                <a:ea typeface="標楷體" panose="03000509000000000000" pitchFamily="65" charset="-120"/>
              </a:rPr>
              <a:t>)</a:t>
            </a:r>
            <a:br>
              <a:rPr lang="en-US" altLang="zh-TW" sz="4800"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修正重點及差異說明</a:t>
            </a:r>
          </a:p>
        </p:txBody>
      </p:sp>
      <p:sp>
        <p:nvSpPr>
          <p:cNvPr id="3" name="副標題 2">
            <a:extLst>
              <a:ext uri="{FF2B5EF4-FFF2-40B4-BE49-F238E27FC236}">
                <a16:creationId xmlns:a16="http://schemas.microsoft.com/office/drawing/2014/main" id="{047AE46E-0201-410C-BAE2-2BAA605C83A6}"/>
              </a:ext>
            </a:extLst>
          </p:cNvPr>
          <p:cNvSpPr>
            <a:spLocks noGrp="1"/>
          </p:cNvSpPr>
          <p:nvPr>
            <p:ph type="subTitle" idx="1"/>
          </p:nvPr>
        </p:nvSpPr>
        <p:spPr>
          <a:xfrm>
            <a:off x="2390274" y="3987047"/>
            <a:ext cx="7591926" cy="1655762"/>
          </a:xfrm>
        </p:spPr>
        <p:txBody>
          <a:bodyPr/>
          <a:lstStyle/>
          <a:p>
            <a:r>
              <a:rPr lang="en-US" altLang="zh-TW" dirty="0">
                <a:latin typeface="標楷體" panose="03000509000000000000" pitchFamily="65" charset="-120"/>
                <a:ea typeface="標楷體" panose="03000509000000000000" pitchFamily="65" charset="-120"/>
              </a:rPr>
              <a:t>2025/12/31</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CA3AC9D3-4436-4747-A41E-C33AC2858432}"/>
              </a:ext>
            </a:extLst>
          </p:cNvPr>
          <p:cNvSpPr>
            <a:spLocks noGrp="1"/>
          </p:cNvSpPr>
          <p:nvPr>
            <p:ph type="sldNum" sz="quarter" idx="12"/>
          </p:nvPr>
        </p:nvSpPr>
        <p:spPr/>
        <p:txBody>
          <a:bodyPr/>
          <a:lstStyle/>
          <a:p>
            <a:fld id="{A5958FE0-DFD1-4FD6-89D1-8084D0D99083}" type="slidenum">
              <a:rPr lang="zh-TW" altLang="en-US" smtClean="0"/>
              <a:t>1</a:t>
            </a:fld>
            <a:endParaRPr lang="zh-TW" altLang="en-US"/>
          </a:p>
        </p:txBody>
      </p:sp>
    </p:spTree>
    <p:extLst>
      <p:ext uri="{BB962C8B-B14F-4D97-AF65-F5344CB8AC3E}">
        <p14:creationId xmlns:p14="http://schemas.microsoft.com/office/powerpoint/2010/main" val="258071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DB586-B5AD-2FB2-FE1B-58C26EEDD675}"/>
            </a:ext>
          </a:extLst>
        </p:cNvPr>
        <p:cNvGrpSpPr/>
        <p:nvPr/>
      </p:nvGrpSpPr>
      <p:grpSpPr>
        <a:xfrm>
          <a:off x="0" y="0"/>
          <a:ext cx="0" cy="0"/>
          <a:chOff x="0" y="0"/>
          <a:chExt cx="0" cy="0"/>
        </a:xfrm>
      </p:grpSpPr>
      <p:pic>
        <p:nvPicPr>
          <p:cNvPr id="7" name="圖片 6">
            <a:extLst>
              <a:ext uri="{FF2B5EF4-FFF2-40B4-BE49-F238E27FC236}">
                <a16:creationId xmlns:a16="http://schemas.microsoft.com/office/drawing/2014/main" id="{D485AD0A-812B-4618-9220-54E670EC8C7C}"/>
              </a:ext>
            </a:extLst>
          </p:cNvPr>
          <p:cNvPicPr>
            <a:picLocks noChangeAspect="1"/>
          </p:cNvPicPr>
          <p:nvPr/>
        </p:nvPicPr>
        <p:blipFill>
          <a:blip r:embed="rId2"/>
          <a:stretch>
            <a:fillRect/>
          </a:stretch>
        </p:blipFill>
        <p:spPr>
          <a:xfrm>
            <a:off x="6280485" y="842212"/>
            <a:ext cx="5414095" cy="5502107"/>
          </a:xfrm>
          <a:prstGeom prst="rect">
            <a:avLst/>
          </a:prstGeom>
        </p:spPr>
      </p:pic>
      <p:pic>
        <p:nvPicPr>
          <p:cNvPr id="8" name="圖片 7">
            <a:extLst>
              <a:ext uri="{FF2B5EF4-FFF2-40B4-BE49-F238E27FC236}">
                <a16:creationId xmlns:a16="http://schemas.microsoft.com/office/drawing/2014/main" id="{BADDE20F-4555-4BC7-B017-6485F3EC3583}"/>
              </a:ext>
            </a:extLst>
          </p:cNvPr>
          <p:cNvPicPr>
            <a:picLocks noChangeAspect="1"/>
          </p:cNvPicPr>
          <p:nvPr/>
        </p:nvPicPr>
        <p:blipFill>
          <a:blip r:embed="rId3"/>
          <a:stretch>
            <a:fillRect/>
          </a:stretch>
        </p:blipFill>
        <p:spPr>
          <a:xfrm>
            <a:off x="497420" y="950495"/>
            <a:ext cx="5414096" cy="2743199"/>
          </a:xfrm>
          <a:prstGeom prst="rect">
            <a:avLst/>
          </a:prstGeom>
        </p:spPr>
      </p:pic>
      <p:sp>
        <p:nvSpPr>
          <p:cNvPr id="2" name="文字方塊 1">
            <a:extLst>
              <a:ext uri="{FF2B5EF4-FFF2-40B4-BE49-F238E27FC236}">
                <a16:creationId xmlns:a16="http://schemas.microsoft.com/office/drawing/2014/main" id="{67D980D3-9337-2E35-5B7D-7239133F3E4C}"/>
              </a:ext>
            </a:extLst>
          </p:cNvPr>
          <p:cNvSpPr txBox="1"/>
          <p:nvPr/>
        </p:nvSpPr>
        <p:spPr>
          <a:xfrm>
            <a:off x="2414828" y="484911"/>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10" name="文字方塊 9">
            <a:extLst>
              <a:ext uri="{FF2B5EF4-FFF2-40B4-BE49-F238E27FC236}">
                <a16:creationId xmlns:a16="http://schemas.microsoft.com/office/drawing/2014/main" id="{98BA97DD-79B6-0EDF-09E2-0B4F875EC826}"/>
              </a:ext>
            </a:extLst>
          </p:cNvPr>
          <p:cNvSpPr txBox="1"/>
          <p:nvPr/>
        </p:nvSpPr>
        <p:spPr>
          <a:xfrm>
            <a:off x="873438" y="4689748"/>
            <a:ext cx="4354017" cy="1200329"/>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修改前無</a:t>
            </a:r>
            <a:r>
              <a:rPr lang="zh-TW" altLang="en-US" dirty="0">
                <a:solidFill>
                  <a:srgbClr val="FF0000"/>
                </a:solidFill>
                <a:latin typeface="標楷體" panose="03000509000000000000" pitchFamily="65" charset="-120"/>
                <a:ea typeface="標楷體" panose="03000509000000000000" pitchFamily="65" charset="-120"/>
              </a:rPr>
              <a:t>重複試驗</a:t>
            </a:r>
            <a:r>
              <a:rPr lang="zh-TW" altLang="en-US" dirty="0">
                <a:latin typeface="標楷體" panose="03000509000000000000" pitchFamily="65" charset="-120"/>
                <a:ea typeface="標楷體" panose="03000509000000000000" pitchFamily="65" charset="-120"/>
              </a:rPr>
              <a:t>說明填寫欄位。</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latin typeface="新細明體" panose="02020500000000000000" pitchFamily="18" charset="-120"/>
                <a:ea typeface="新細明體" panose="02020500000000000000" pitchFamily="18" charset="-120"/>
              </a:rPr>
              <a:t>，</a:t>
            </a:r>
            <a:r>
              <a:rPr lang="zh-TW" altLang="en-US" dirty="0">
                <a:latin typeface="標楷體" panose="03000509000000000000" pitchFamily="65" charset="-120"/>
                <a:ea typeface="標楷體" panose="03000509000000000000" pitchFamily="65" charset="-120"/>
              </a:rPr>
              <a:t>新增</a:t>
            </a:r>
            <a:r>
              <a:rPr lang="en-US" altLang="zh-TW" dirty="0">
                <a:latin typeface="標楷體" panose="03000509000000000000" pitchFamily="65" charset="-120"/>
                <a:ea typeface="標楷體" panose="03000509000000000000" pitchFamily="65" charset="-120"/>
              </a:rPr>
              <a:t>10.</a:t>
            </a:r>
            <a:r>
              <a:rPr lang="zh-TW" altLang="en-US" dirty="0">
                <a:solidFill>
                  <a:srgbClr val="FF0000"/>
                </a:solidFill>
                <a:latin typeface="標楷體" panose="03000509000000000000" pitchFamily="65" charset="-120"/>
                <a:ea typeface="標楷體" panose="03000509000000000000" pitchFamily="65" charset="-120"/>
              </a:rPr>
              <a:t>重複試驗</a:t>
            </a:r>
            <a:r>
              <a:rPr lang="zh-TW" altLang="en-US" dirty="0">
                <a:latin typeface="標楷體" panose="03000509000000000000" pitchFamily="65" charset="-120"/>
                <a:ea typeface="標楷體" panose="03000509000000000000" pitchFamily="65" charset="-120"/>
              </a:rPr>
              <a:t>的獨立欄位，並將保定移列為</a:t>
            </a:r>
            <a:r>
              <a:rPr lang="en-US" altLang="zh-TW" dirty="0">
                <a:latin typeface="標楷體" panose="03000509000000000000" pitchFamily="65" charset="-120"/>
                <a:ea typeface="標楷體" panose="03000509000000000000" pitchFamily="65" charset="-120"/>
              </a:rPr>
              <a:t>11.</a:t>
            </a:r>
            <a:r>
              <a:rPr lang="zh-TW" altLang="en-US" dirty="0">
                <a:solidFill>
                  <a:srgbClr val="FF0000"/>
                </a:solidFill>
                <a:latin typeface="標楷體" panose="03000509000000000000" pitchFamily="65" charset="-120"/>
                <a:ea typeface="標楷體" panose="03000509000000000000" pitchFamily="65" charset="-120"/>
              </a:rPr>
              <a:t>長時間保定</a:t>
            </a:r>
            <a:r>
              <a:rPr lang="zh-TW" altLang="en-US" dirty="0">
                <a:latin typeface="標楷體" panose="03000509000000000000" pitchFamily="65" charset="-120"/>
                <a:ea typeface="標楷體" panose="03000509000000000000" pitchFamily="65" charset="-120"/>
              </a:rPr>
              <a:t>的獨立填寫欄位。</a:t>
            </a:r>
          </a:p>
        </p:txBody>
      </p:sp>
      <p:sp>
        <p:nvSpPr>
          <p:cNvPr id="11" name="矩形 10">
            <a:extLst>
              <a:ext uri="{FF2B5EF4-FFF2-40B4-BE49-F238E27FC236}">
                <a16:creationId xmlns:a16="http://schemas.microsoft.com/office/drawing/2014/main" id="{3703B66D-3872-30A1-BA86-404D85F5CF83}"/>
              </a:ext>
            </a:extLst>
          </p:cNvPr>
          <p:cNvSpPr/>
          <p:nvPr/>
        </p:nvSpPr>
        <p:spPr>
          <a:xfrm>
            <a:off x="497419" y="1568087"/>
            <a:ext cx="5414097" cy="5133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66758C1-3EF8-0140-030B-93F0DD50571A}"/>
              </a:ext>
            </a:extLst>
          </p:cNvPr>
          <p:cNvSpPr/>
          <p:nvPr/>
        </p:nvSpPr>
        <p:spPr>
          <a:xfrm>
            <a:off x="6280485" y="3862136"/>
            <a:ext cx="1133398" cy="3729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A1A308C2-301B-4293-AF53-912EFC757E0C}"/>
              </a:ext>
            </a:extLst>
          </p:cNvPr>
          <p:cNvSpPr txBox="1"/>
          <p:nvPr/>
        </p:nvSpPr>
        <p:spPr>
          <a:xfrm>
            <a:off x="7973885" y="341048"/>
            <a:ext cx="127342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B50D70D7-8CB7-469C-89DE-2078894D2062}"/>
              </a:ext>
            </a:extLst>
          </p:cNvPr>
          <p:cNvSpPr>
            <a:spLocks noGrp="1"/>
          </p:cNvSpPr>
          <p:nvPr>
            <p:ph type="sldNum" sz="quarter" idx="12"/>
          </p:nvPr>
        </p:nvSpPr>
        <p:spPr/>
        <p:txBody>
          <a:bodyPr/>
          <a:lstStyle/>
          <a:p>
            <a:fld id="{A5958FE0-DFD1-4FD6-89D1-8084D0D99083}" type="slidenum">
              <a:rPr lang="zh-TW" altLang="en-US" smtClean="0"/>
              <a:t>10</a:t>
            </a:fld>
            <a:endParaRPr lang="zh-TW" altLang="en-US"/>
          </a:p>
        </p:txBody>
      </p:sp>
      <p:sp>
        <p:nvSpPr>
          <p:cNvPr id="14" name="矩形 13">
            <a:extLst>
              <a:ext uri="{FF2B5EF4-FFF2-40B4-BE49-F238E27FC236}">
                <a16:creationId xmlns:a16="http://schemas.microsoft.com/office/drawing/2014/main" id="{0B40601A-2C09-43A2-843F-2CF32991973A}"/>
              </a:ext>
            </a:extLst>
          </p:cNvPr>
          <p:cNvSpPr/>
          <p:nvPr/>
        </p:nvSpPr>
        <p:spPr>
          <a:xfrm>
            <a:off x="6268453" y="830179"/>
            <a:ext cx="1034715" cy="3397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995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E4D972C-A184-DFA7-429C-A4AA88C36CE8}"/>
              </a:ext>
            </a:extLst>
          </p:cNvPr>
          <p:cNvSpPr txBox="1"/>
          <p:nvPr/>
        </p:nvSpPr>
        <p:spPr>
          <a:xfrm>
            <a:off x="2330605" y="429297"/>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8" name="文字方塊 7">
            <a:extLst>
              <a:ext uri="{FF2B5EF4-FFF2-40B4-BE49-F238E27FC236}">
                <a16:creationId xmlns:a16="http://schemas.microsoft.com/office/drawing/2014/main" id="{D171869C-2DC0-273F-614F-C5BD890182FB}"/>
              </a:ext>
            </a:extLst>
          </p:cNvPr>
          <p:cNvSpPr txBox="1"/>
          <p:nvPr/>
        </p:nvSpPr>
        <p:spPr>
          <a:xfrm>
            <a:off x="699823" y="4134865"/>
            <a:ext cx="4994943" cy="1477328"/>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en-US" altLang="zh-TW" dirty="0">
                <a:latin typeface="標楷體" panose="03000509000000000000" pitchFamily="65" charset="-120"/>
                <a:ea typeface="標楷體" panose="03000509000000000000" pitchFamily="65" charset="-120"/>
              </a:rPr>
              <a:t>12.</a:t>
            </a:r>
            <a:r>
              <a:rPr lang="zh-TW" altLang="en-US" dirty="0">
                <a:solidFill>
                  <a:srgbClr val="FF0000"/>
                </a:solidFill>
                <a:latin typeface="標楷體" panose="03000509000000000000" pitchFamily="65" charset="-120"/>
                <a:ea typeface="標楷體" panose="03000509000000000000" pitchFamily="65" charset="-120"/>
              </a:rPr>
              <a:t>麻醉、止痛、鎮定劑、鎮靜劑之使用</a:t>
            </a:r>
            <a:r>
              <a:rPr lang="zh-TW" altLang="en-US" dirty="0">
                <a:latin typeface="標楷體" panose="03000509000000000000" pitchFamily="65" charset="-120"/>
                <a:ea typeface="標楷體" panose="03000509000000000000" pitchFamily="65" charset="-120"/>
              </a:rPr>
              <a:t>為獨立填寫欄位。</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修改前無</a:t>
            </a:r>
            <a:r>
              <a:rPr lang="zh-TW" altLang="en-US" dirty="0">
                <a:solidFill>
                  <a:srgbClr val="FF0000"/>
                </a:solidFill>
                <a:latin typeface="標楷體" panose="03000509000000000000" pitchFamily="65" charset="-120"/>
                <a:ea typeface="標楷體" panose="03000509000000000000" pitchFamily="65" charset="-120"/>
              </a:rPr>
              <a:t>手術描述</a:t>
            </a:r>
            <a:r>
              <a:rPr lang="zh-TW" altLang="en-US" dirty="0">
                <a:latin typeface="標楷體" panose="03000509000000000000" pitchFamily="65" charset="-120"/>
                <a:ea typeface="標楷體" panose="03000509000000000000" pitchFamily="65" charset="-120"/>
              </a:rPr>
              <a:t>的欄位，修改後，新增</a:t>
            </a:r>
            <a:r>
              <a:rPr lang="en-US" altLang="zh-TW" dirty="0">
                <a:latin typeface="標楷體" panose="03000509000000000000" pitchFamily="65" charset="-120"/>
                <a:ea typeface="標楷體" panose="03000509000000000000" pitchFamily="65" charset="-120"/>
              </a:rPr>
              <a:t>13.</a:t>
            </a:r>
            <a:r>
              <a:rPr lang="zh-TW" altLang="en-US" dirty="0">
                <a:solidFill>
                  <a:srgbClr val="FF0000"/>
                </a:solidFill>
                <a:latin typeface="標楷體" panose="03000509000000000000" pitchFamily="65" charset="-120"/>
                <a:ea typeface="標楷體" panose="03000509000000000000" pitchFamily="65" charset="-120"/>
              </a:rPr>
              <a:t>手術描述</a:t>
            </a:r>
            <a:r>
              <a:rPr lang="zh-TW" altLang="en-US" dirty="0">
                <a:latin typeface="標楷體" panose="03000509000000000000" pitchFamily="65" charset="-120"/>
                <a:ea typeface="標楷體" panose="03000509000000000000" pitchFamily="65" charset="-120"/>
              </a:rPr>
              <a:t>之說明及勾選欄位，並提醒如有進行手術，需填寫</a:t>
            </a:r>
            <a:r>
              <a:rPr lang="zh-TW" altLang="en-US" dirty="0">
                <a:solidFill>
                  <a:srgbClr val="FF0000"/>
                </a:solidFill>
                <a:latin typeface="標楷體" panose="03000509000000000000" pitchFamily="65" charset="-120"/>
                <a:ea typeface="標楷體" panose="03000509000000000000" pitchFamily="65" charset="-120"/>
              </a:rPr>
              <a:t>附錄二「動物手術規劃」</a:t>
            </a:r>
            <a:r>
              <a:rPr lang="zh-TW" altLang="en-US"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22CEC295-BA7C-4611-824D-D770A442DC58}"/>
              </a:ext>
            </a:extLst>
          </p:cNvPr>
          <p:cNvSpPr txBox="1"/>
          <p:nvPr/>
        </p:nvSpPr>
        <p:spPr>
          <a:xfrm>
            <a:off x="7954538" y="429297"/>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5C4E2066-2514-4677-ADE2-3C57AF1F5C73}"/>
              </a:ext>
            </a:extLst>
          </p:cNvPr>
          <p:cNvSpPr>
            <a:spLocks noGrp="1"/>
          </p:cNvSpPr>
          <p:nvPr>
            <p:ph type="sldNum" sz="quarter" idx="12"/>
          </p:nvPr>
        </p:nvSpPr>
        <p:spPr/>
        <p:txBody>
          <a:bodyPr/>
          <a:lstStyle/>
          <a:p>
            <a:fld id="{A5958FE0-DFD1-4FD6-89D1-8084D0D99083}" type="slidenum">
              <a:rPr lang="zh-TW" altLang="en-US" smtClean="0"/>
              <a:t>11</a:t>
            </a:fld>
            <a:endParaRPr lang="zh-TW" altLang="en-US"/>
          </a:p>
        </p:txBody>
      </p:sp>
      <p:pic>
        <p:nvPicPr>
          <p:cNvPr id="6" name="圖片 5">
            <a:extLst>
              <a:ext uri="{FF2B5EF4-FFF2-40B4-BE49-F238E27FC236}">
                <a16:creationId xmlns:a16="http://schemas.microsoft.com/office/drawing/2014/main" id="{F3FF8716-7491-487F-AA30-B2BD96028C8B}"/>
              </a:ext>
            </a:extLst>
          </p:cNvPr>
          <p:cNvPicPr>
            <a:picLocks noChangeAspect="1"/>
          </p:cNvPicPr>
          <p:nvPr/>
        </p:nvPicPr>
        <p:blipFill>
          <a:blip r:embed="rId2"/>
          <a:stretch>
            <a:fillRect/>
          </a:stretch>
        </p:blipFill>
        <p:spPr>
          <a:xfrm>
            <a:off x="522289" y="1010833"/>
            <a:ext cx="5350013" cy="2461473"/>
          </a:xfrm>
          <a:prstGeom prst="rect">
            <a:avLst/>
          </a:prstGeom>
        </p:spPr>
      </p:pic>
      <p:sp>
        <p:nvSpPr>
          <p:cNvPr id="10" name="矩形 9">
            <a:extLst>
              <a:ext uri="{FF2B5EF4-FFF2-40B4-BE49-F238E27FC236}">
                <a16:creationId xmlns:a16="http://schemas.microsoft.com/office/drawing/2014/main" id="{DC0AE341-513C-49AA-9A6A-A8C00D2D55C6}"/>
              </a:ext>
            </a:extLst>
          </p:cNvPr>
          <p:cNvSpPr/>
          <p:nvPr/>
        </p:nvSpPr>
        <p:spPr>
          <a:xfrm>
            <a:off x="492107" y="2009274"/>
            <a:ext cx="5309074" cy="4812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FC10961B-8DBA-4013-8BCE-28BE84CF1145}"/>
              </a:ext>
            </a:extLst>
          </p:cNvPr>
          <p:cNvPicPr>
            <a:picLocks noChangeAspect="1"/>
          </p:cNvPicPr>
          <p:nvPr/>
        </p:nvPicPr>
        <p:blipFill>
          <a:blip r:embed="rId3"/>
          <a:stretch>
            <a:fillRect/>
          </a:stretch>
        </p:blipFill>
        <p:spPr>
          <a:xfrm>
            <a:off x="6039853" y="798629"/>
            <a:ext cx="5799221" cy="3075539"/>
          </a:xfrm>
          <a:prstGeom prst="rect">
            <a:avLst/>
          </a:prstGeom>
        </p:spPr>
      </p:pic>
      <p:pic>
        <p:nvPicPr>
          <p:cNvPr id="5" name="圖片 4">
            <a:extLst>
              <a:ext uri="{FF2B5EF4-FFF2-40B4-BE49-F238E27FC236}">
                <a16:creationId xmlns:a16="http://schemas.microsoft.com/office/drawing/2014/main" id="{CBAC6264-519A-400B-9FA5-E83DB271EEEB}"/>
              </a:ext>
            </a:extLst>
          </p:cNvPr>
          <p:cNvPicPr>
            <a:picLocks noChangeAspect="1"/>
          </p:cNvPicPr>
          <p:nvPr/>
        </p:nvPicPr>
        <p:blipFill>
          <a:blip r:embed="rId4"/>
          <a:stretch>
            <a:fillRect/>
          </a:stretch>
        </p:blipFill>
        <p:spPr>
          <a:xfrm>
            <a:off x="6292516" y="3903991"/>
            <a:ext cx="5426242" cy="2452359"/>
          </a:xfrm>
          <a:prstGeom prst="rect">
            <a:avLst/>
          </a:prstGeom>
        </p:spPr>
      </p:pic>
    </p:spTree>
    <p:extLst>
      <p:ext uri="{BB962C8B-B14F-4D97-AF65-F5344CB8AC3E}">
        <p14:creationId xmlns:p14="http://schemas.microsoft.com/office/powerpoint/2010/main" val="101681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1532BB5-6E24-D6DC-93D9-0FAE06F3A202}"/>
              </a:ext>
            </a:extLst>
          </p:cNvPr>
          <p:cNvSpPr txBox="1"/>
          <p:nvPr/>
        </p:nvSpPr>
        <p:spPr>
          <a:xfrm>
            <a:off x="2310161" y="376626"/>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6" name="文字方塊 5">
            <a:extLst>
              <a:ext uri="{FF2B5EF4-FFF2-40B4-BE49-F238E27FC236}">
                <a16:creationId xmlns:a16="http://schemas.microsoft.com/office/drawing/2014/main" id="{4919001A-7C9F-4FD9-BE72-CED0F832EA4A}"/>
              </a:ext>
            </a:extLst>
          </p:cNvPr>
          <p:cNvSpPr txBox="1"/>
          <p:nvPr/>
        </p:nvSpPr>
        <p:spPr>
          <a:xfrm>
            <a:off x="7974980" y="410352"/>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2" name="投影片編號版面配置區 1">
            <a:extLst>
              <a:ext uri="{FF2B5EF4-FFF2-40B4-BE49-F238E27FC236}">
                <a16:creationId xmlns:a16="http://schemas.microsoft.com/office/drawing/2014/main" id="{E3991295-2E37-4A3D-9811-4A94C2E3BFBF}"/>
              </a:ext>
            </a:extLst>
          </p:cNvPr>
          <p:cNvSpPr>
            <a:spLocks noGrp="1"/>
          </p:cNvSpPr>
          <p:nvPr>
            <p:ph type="sldNum" sz="quarter" idx="12"/>
          </p:nvPr>
        </p:nvSpPr>
        <p:spPr/>
        <p:txBody>
          <a:bodyPr/>
          <a:lstStyle/>
          <a:p>
            <a:fld id="{A5958FE0-DFD1-4FD6-89D1-8084D0D99083}" type="slidenum">
              <a:rPr lang="zh-TW" altLang="en-US" smtClean="0"/>
              <a:t>12</a:t>
            </a:fld>
            <a:endParaRPr lang="zh-TW" altLang="en-US"/>
          </a:p>
        </p:txBody>
      </p:sp>
      <p:pic>
        <p:nvPicPr>
          <p:cNvPr id="8" name="圖片 7">
            <a:extLst>
              <a:ext uri="{FF2B5EF4-FFF2-40B4-BE49-F238E27FC236}">
                <a16:creationId xmlns:a16="http://schemas.microsoft.com/office/drawing/2014/main" id="{6B598DE0-DC7A-4048-AFE8-690A4345D09C}"/>
              </a:ext>
            </a:extLst>
          </p:cNvPr>
          <p:cNvPicPr>
            <a:picLocks noChangeAspect="1"/>
          </p:cNvPicPr>
          <p:nvPr/>
        </p:nvPicPr>
        <p:blipFill>
          <a:blip r:embed="rId2"/>
          <a:stretch>
            <a:fillRect/>
          </a:stretch>
        </p:blipFill>
        <p:spPr>
          <a:xfrm>
            <a:off x="565484" y="915736"/>
            <a:ext cx="5130834" cy="881386"/>
          </a:xfrm>
          <a:prstGeom prst="rect">
            <a:avLst/>
          </a:prstGeom>
        </p:spPr>
      </p:pic>
      <p:sp>
        <p:nvSpPr>
          <p:cNvPr id="9" name="文字方塊 8">
            <a:extLst>
              <a:ext uri="{FF2B5EF4-FFF2-40B4-BE49-F238E27FC236}">
                <a16:creationId xmlns:a16="http://schemas.microsoft.com/office/drawing/2014/main" id="{EC6D0885-E23F-4BD6-B111-A7C308A7F75D}"/>
              </a:ext>
            </a:extLst>
          </p:cNvPr>
          <p:cNvSpPr txBox="1"/>
          <p:nvPr/>
        </p:nvSpPr>
        <p:spPr>
          <a:xfrm>
            <a:off x="565484" y="3429000"/>
            <a:ext cx="4920916"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修改後，將</a:t>
            </a:r>
            <a:r>
              <a:rPr lang="en-US" altLang="zh-TW" dirty="0">
                <a:latin typeface="標楷體" panose="03000509000000000000" pitchFamily="65" charset="-120"/>
                <a:ea typeface="標楷體" panose="03000509000000000000" pitchFamily="65" charset="-120"/>
              </a:rPr>
              <a:t>14.</a:t>
            </a:r>
            <a:r>
              <a:rPr lang="zh-TW" altLang="en-US" dirty="0">
                <a:solidFill>
                  <a:srgbClr val="FF0000"/>
                </a:solidFill>
                <a:latin typeface="標楷體" panose="03000509000000000000" pitchFamily="65" charset="-120"/>
                <a:ea typeface="標楷體" panose="03000509000000000000" pitchFamily="65" charset="-120"/>
              </a:rPr>
              <a:t>安樂死列為獨立填寫欄位</a:t>
            </a:r>
            <a:r>
              <a:rPr lang="zh-TW" altLang="en-US" dirty="0">
                <a:latin typeface="標楷體" panose="03000509000000000000" pitchFamily="65" charset="-120"/>
                <a:ea typeface="標楷體" panose="03000509000000000000" pitchFamily="65" charset="-120"/>
              </a:rPr>
              <a:t>，並增加</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為何及何時執行安樂死的勾選項目及</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執行安樂死程序及方法的填寫欄位。</a:t>
            </a:r>
          </a:p>
        </p:txBody>
      </p:sp>
      <p:pic>
        <p:nvPicPr>
          <p:cNvPr id="10" name="圖片 9">
            <a:extLst>
              <a:ext uri="{FF2B5EF4-FFF2-40B4-BE49-F238E27FC236}">
                <a16:creationId xmlns:a16="http://schemas.microsoft.com/office/drawing/2014/main" id="{BD06CDEF-D6AC-4911-B4CC-8CA924DE1178}"/>
              </a:ext>
            </a:extLst>
          </p:cNvPr>
          <p:cNvPicPr>
            <a:picLocks noChangeAspect="1"/>
          </p:cNvPicPr>
          <p:nvPr/>
        </p:nvPicPr>
        <p:blipFill>
          <a:blip r:embed="rId3"/>
          <a:stretch>
            <a:fillRect/>
          </a:stretch>
        </p:blipFill>
        <p:spPr>
          <a:xfrm>
            <a:off x="6096000" y="745958"/>
            <a:ext cx="5638800" cy="5662041"/>
          </a:xfrm>
          <a:prstGeom prst="rect">
            <a:avLst/>
          </a:prstGeom>
        </p:spPr>
      </p:pic>
    </p:spTree>
    <p:extLst>
      <p:ext uri="{BB962C8B-B14F-4D97-AF65-F5344CB8AC3E}">
        <p14:creationId xmlns:p14="http://schemas.microsoft.com/office/powerpoint/2010/main" val="18669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B46B3556-A012-2BA1-FCEA-90F53E9DE245}"/>
              </a:ext>
            </a:extLst>
          </p:cNvPr>
          <p:cNvSpPr txBox="1"/>
          <p:nvPr/>
        </p:nvSpPr>
        <p:spPr>
          <a:xfrm>
            <a:off x="1231851" y="448962"/>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9" name="文字方塊 8">
            <a:extLst>
              <a:ext uri="{FF2B5EF4-FFF2-40B4-BE49-F238E27FC236}">
                <a16:creationId xmlns:a16="http://schemas.microsoft.com/office/drawing/2014/main" id="{07ED40C7-CA70-F844-4A23-5C333BA82683}"/>
              </a:ext>
            </a:extLst>
          </p:cNvPr>
          <p:cNvSpPr txBox="1"/>
          <p:nvPr/>
        </p:nvSpPr>
        <p:spPr>
          <a:xfrm>
            <a:off x="483245" y="2489200"/>
            <a:ext cx="3171183" cy="2308324"/>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修改前無</a:t>
            </a:r>
            <a:r>
              <a:rPr lang="zh-TW" altLang="zh-TW" dirty="0">
                <a:latin typeface="標楷體" panose="03000509000000000000" pitchFamily="65" charset="-120"/>
                <a:ea typeface="標楷體" panose="03000509000000000000" pitchFamily="65" charset="-120"/>
              </a:rPr>
              <a:t>疼痛／緊迫</a:t>
            </a:r>
            <a:r>
              <a:rPr lang="zh-TW" altLang="en-US" dirty="0">
                <a:latin typeface="標楷體" panose="03000509000000000000" pitchFamily="65" charset="-120"/>
                <a:ea typeface="標楷體" panose="03000509000000000000" pitchFamily="65" charset="-120"/>
              </a:rPr>
              <a:t>說明填寫欄位。</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修改後，新增</a:t>
            </a:r>
            <a:r>
              <a:rPr lang="en-US" altLang="zh-TW" dirty="0">
                <a:latin typeface="標楷體" panose="03000509000000000000" pitchFamily="65" charset="-120"/>
                <a:ea typeface="標楷體" panose="03000509000000000000" pitchFamily="65" charset="-120"/>
              </a:rPr>
              <a:t>15.</a:t>
            </a:r>
            <a:r>
              <a:rPr lang="zh-TW" altLang="zh-TW" dirty="0">
                <a:solidFill>
                  <a:srgbClr val="FF0000"/>
                </a:solidFill>
                <a:latin typeface="標楷體" panose="03000509000000000000" pitchFamily="65" charset="-120"/>
                <a:ea typeface="標楷體" panose="03000509000000000000" pitchFamily="65" charset="-120"/>
              </a:rPr>
              <a:t>疼痛／緊迫</a:t>
            </a:r>
            <a:r>
              <a:rPr lang="zh-TW" altLang="en-US" dirty="0">
                <a:solidFill>
                  <a:srgbClr val="FF0000"/>
                </a:solidFill>
                <a:latin typeface="標楷體" panose="03000509000000000000" pitchFamily="65" charset="-120"/>
                <a:ea typeface="標楷體" panose="03000509000000000000" pitchFamily="65" charset="-120"/>
              </a:rPr>
              <a:t>填寫欄位</a:t>
            </a:r>
            <a:r>
              <a:rPr lang="zh-TW" altLang="en-US" dirty="0">
                <a:latin typeface="標楷體" panose="03000509000000000000" pitchFamily="65" charset="-120"/>
                <a:ea typeface="標楷體" panose="03000509000000000000" pitchFamily="65" charset="-120"/>
              </a:rPr>
              <a:t>，分列陸生動物及水生動物之評估表單供勾選，並須勾選或提供</a:t>
            </a:r>
            <a:r>
              <a:rPr lang="en-US" altLang="zh-TW" dirty="0" err="1">
                <a:latin typeface="標楷體" panose="03000509000000000000" pitchFamily="65" charset="-120"/>
                <a:ea typeface="標楷體" panose="03000509000000000000" pitchFamily="65" charset="-120"/>
              </a:rPr>
              <a:t>緊迫因素之監控及改善措施說明</a:t>
            </a:r>
            <a:r>
              <a:rPr lang="zh-TW" altLang="en-US" dirty="0">
                <a:latin typeface="標楷體" panose="03000509000000000000" pitchFamily="65" charset="-120"/>
                <a:ea typeface="標楷體" panose="03000509000000000000" pitchFamily="65" charset="-120"/>
              </a:rPr>
              <a:t>。</a:t>
            </a:r>
          </a:p>
        </p:txBody>
      </p:sp>
      <p:sp>
        <p:nvSpPr>
          <p:cNvPr id="10" name="文字方塊 9">
            <a:extLst>
              <a:ext uri="{FF2B5EF4-FFF2-40B4-BE49-F238E27FC236}">
                <a16:creationId xmlns:a16="http://schemas.microsoft.com/office/drawing/2014/main" id="{3C6A6B94-409A-4685-8F6A-BB9F9810635D}"/>
              </a:ext>
            </a:extLst>
          </p:cNvPr>
          <p:cNvSpPr txBox="1"/>
          <p:nvPr/>
        </p:nvSpPr>
        <p:spPr>
          <a:xfrm>
            <a:off x="6902700" y="366100"/>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2" name="投影片編號版面配置區 1">
            <a:extLst>
              <a:ext uri="{FF2B5EF4-FFF2-40B4-BE49-F238E27FC236}">
                <a16:creationId xmlns:a16="http://schemas.microsoft.com/office/drawing/2014/main" id="{520AA939-FC32-4386-8AB2-61382E4E92D7}"/>
              </a:ext>
            </a:extLst>
          </p:cNvPr>
          <p:cNvSpPr>
            <a:spLocks noGrp="1"/>
          </p:cNvSpPr>
          <p:nvPr>
            <p:ph type="sldNum" sz="quarter" idx="12"/>
          </p:nvPr>
        </p:nvSpPr>
        <p:spPr/>
        <p:txBody>
          <a:bodyPr/>
          <a:lstStyle/>
          <a:p>
            <a:fld id="{A5958FE0-DFD1-4FD6-89D1-8084D0D99083}" type="slidenum">
              <a:rPr lang="zh-TW" altLang="en-US" smtClean="0"/>
              <a:t>13</a:t>
            </a:fld>
            <a:endParaRPr lang="zh-TW" altLang="en-US"/>
          </a:p>
        </p:txBody>
      </p:sp>
      <p:pic>
        <p:nvPicPr>
          <p:cNvPr id="5" name="圖片 4">
            <a:extLst>
              <a:ext uri="{FF2B5EF4-FFF2-40B4-BE49-F238E27FC236}">
                <a16:creationId xmlns:a16="http://schemas.microsoft.com/office/drawing/2014/main" id="{DB886B40-827E-4130-8D11-E7F178A705D5}"/>
              </a:ext>
            </a:extLst>
          </p:cNvPr>
          <p:cNvPicPr>
            <a:picLocks noChangeAspect="1"/>
          </p:cNvPicPr>
          <p:nvPr/>
        </p:nvPicPr>
        <p:blipFill>
          <a:blip r:embed="rId2"/>
          <a:stretch>
            <a:fillRect/>
          </a:stretch>
        </p:blipFill>
        <p:spPr>
          <a:xfrm>
            <a:off x="3433870" y="823789"/>
            <a:ext cx="4120589" cy="3042506"/>
          </a:xfrm>
          <a:prstGeom prst="rect">
            <a:avLst/>
          </a:prstGeom>
        </p:spPr>
      </p:pic>
      <p:pic>
        <p:nvPicPr>
          <p:cNvPr id="12" name="圖片 11">
            <a:extLst>
              <a:ext uri="{FF2B5EF4-FFF2-40B4-BE49-F238E27FC236}">
                <a16:creationId xmlns:a16="http://schemas.microsoft.com/office/drawing/2014/main" id="{BE4564F2-DD96-4AFC-8D60-580B0738AE25}"/>
              </a:ext>
            </a:extLst>
          </p:cNvPr>
          <p:cNvPicPr>
            <a:picLocks noChangeAspect="1"/>
          </p:cNvPicPr>
          <p:nvPr/>
        </p:nvPicPr>
        <p:blipFill>
          <a:blip r:embed="rId3"/>
          <a:stretch>
            <a:fillRect/>
          </a:stretch>
        </p:blipFill>
        <p:spPr>
          <a:xfrm>
            <a:off x="3509802" y="3866295"/>
            <a:ext cx="4028517" cy="2861150"/>
          </a:xfrm>
          <a:prstGeom prst="rect">
            <a:avLst/>
          </a:prstGeom>
        </p:spPr>
      </p:pic>
      <p:pic>
        <p:nvPicPr>
          <p:cNvPr id="15" name="圖片 14">
            <a:extLst>
              <a:ext uri="{FF2B5EF4-FFF2-40B4-BE49-F238E27FC236}">
                <a16:creationId xmlns:a16="http://schemas.microsoft.com/office/drawing/2014/main" id="{12651478-AB10-4559-821E-34CBEBA79BDB}"/>
              </a:ext>
            </a:extLst>
          </p:cNvPr>
          <p:cNvPicPr>
            <a:picLocks noChangeAspect="1"/>
          </p:cNvPicPr>
          <p:nvPr/>
        </p:nvPicPr>
        <p:blipFill>
          <a:blip r:embed="rId4"/>
          <a:stretch>
            <a:fillRect/>
          </a:stretch>
        </p:blipFill>
        <p:spPr>
          <a:xfrm>
            <a:off x="7727866" y="943767"/>
            <a:ext cx="4120589" cy="2228058"/>
          </a:xfrm>
          <a:prstGeom prst="rect">
            <a:avLst/>
          </a:prstGeom>
        </p:spPr>
      </p:pic>
      <p:pic>
        <p:nvPicPr>
          <p:cNvPr id="17" name="圖片 16">
            <a:extLst>
              <a:ext uri="{FF2B5EF4-FFF2-40B4-BE49-F238E27FC236}">
                <a16:creationId xmlns:a16="http://schemas.microsoft.com/office/drawing/2014/main" id="{34884252-179A-4115-8354-17994866C85F}"/>
              </a:ext>
            </a:extLst>
          </p:cNvPr>
          <p:cNvPicPr>
            <a:picLocks noChangeAspect="1"/>
          </p:cNvPicPr>
          <p:nvPr/>
        </p:nvPicPr>
        <p:blipFill>
          <a:blip r:embed="rId5"/>
          <a:stretch>
            <a:fillRect/>
          </a:stretch>
        </p:blipFill>
        <p:spPr>
          <a:xfrm>
            <a:off x="7727866" y="3200400"/>
            <a:ext cx="4120589" cy="3155950"/>
          </a:xfrm>
          <a:prstGeom prst="rect">
            <a:avLst/>
          </a:prstGeom>
        </p:spPr>
      </p:pic>
    </p:spTree>
    <p:extLst>
      <p:ext uri="{BB962C8B-B14F-4D97-AF65-F5344CB8AC3E}">
        <p14:creationId xmlns:p14="http://schemas.microsoft.com/office/powerpoint/2010/main" val="43808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E6478615-DDBB-A652-8C84-6B8D49AFF9F3}"/>
              </a:ext>
            </a:extLst>
          </p:cNvPr>
          <p:cNvSpPr txBox="1"/>
          <p:nvPr/>
        </p:nvSpPr>
        <p:spPr>
          <a:xfrm>
            <a:off x="1829233" y="348407"/>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6" name="文字方塊 5">
            <a:extLst>
              <a:ext uri="{FF2B5EF4-FFF2-40B4-BE49-F238E27FC236}">
                <a16:creationId xmlns:a16="http://schemas.microsoft.com/office/drawing/2014/main" id="{D3677E8E-C9D7-D982-DFDF-20B84030B934}"/>
              </a:ext>
            </a:extLst>
          </p:cNvPr>
          <p:cNvSpPr txBox="1"/>
          <p:nvPr/>
        </p:nvSpPr>
        <p:spPr>
          <a:xfrm>
            <a:off x="252571" y="3383975"/>
            <a:ext cx="3490996"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修改前無</a:t>
            </a:r>
            <a:r>
              <a:rPr lang="zh-TW" altLang="en-US" dirty="0">
                <a:solidFill>
                  <a:srgbClr val="FF0000"/>
                </a:solidFill>
                <a:latin typeface="標楷體" panose="03000509000000000000" pitchFamily="65" charset="-120"/>
                <a:ea typeface="標楷體" panose="03000509000000000000" pitchFamily="65" charset="-120"/>
              </a:rPr>
              <a:t>人道終點</a:t>
            </a:r>
            <a:r>
              <a:rPr lang="zh-TW" altLang="en-US" dirty="0">
                <a:latin typeface="標楷體" panose="03000509000000000000" pitchFamily="65" charset="-120"/>
                <a:ea typeface="標楷體" panose="03000509000000000000" pitchFamily="65" charset="-120"/>
              </a:rPr>
              <a:t>的獨立欄位。</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修改後，增列</a:t>
            </a:r>
            <a:r>
              <a:rPr lang="en-US" altLang="zh-TW" dirty="0">
                <a:latin typeface="標楷體" panose="03000509000000000000" pitchFamily="65" charset="-120"/>
                <a:ea typeface="標楷體" panose="03000509000000000000" pitchFamily="65" charset="-120"/>
              </a:rPr>
              <a:t>16.</a:t>
            </a:r>
            <a:r>
              <a:rPr lang="zh-TW" altLang="en-US" dirty="0">
                <a:solidFill>
                  <a:srgbClr val="FF0000"/>
                </a:solidFill>
                <a:latin typeface="標楷體" panose="03000509000000000000" pitchFamily="65" charset="-120"/>
                <a:ea typeface="標楷體" panose="03000509000000000000" pitchFamily="65" charset="-120"/>
              </a:rPr>
              <a:t>人道終點</a:t>
            </a:r>
            <a:r>
              <a:rPr lang="zh-TW" altLang="en-US" dirty="0">
                <a:latin typeface="標楷體" panose="03000509000000000000" pitchFamily="65" charset="-120"/>
                <a:ea typeface="標楷體" panose="03000509000000000000" pitchFamily="65" charset="-120"/>
              </a:rPr>
              <a:t>為獨立填寫欄位。</a:t>
            </a:r>
          </a:p>
        </p:txBody>
      </p:sp>
      <p:sp>
        <p:nvSpPr>
          <p:cNvPr id="7" name="文字方塊 6">
            <a:extLst>
              <a:ext uri="{FF2B5EF4-FFF2-40B4-BE49-F238E27FC236}">
                <a16:creationId xmlns:a16="http://schemas.microsoft.com/office/drawing/2014/main" id="{0A4F8288-B268-44C4-B0CB-140AD4A4A596}"/>
              </a:ext>
            </a:extLst>
          </p:cNvPr>
          <p:cNvSpPr txBox="1"/>
          <p:nvPr/>
        </p:nvSpPr>
        <p:spPr>
          <a:xfrm>
            <a:off x="6977411" y="363913"/>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2" name="投影片編號版面配置區 1">
            <a:extLst>
              <a:ext uri="{FF2B5EF4-FFF2-40B4-BE49-F238E27FC236}">
                <a16:creationId xmlns:a16="http://schemas.microsoft.com/office/drawing/2014/main" id="{D4EC60F2-1A63-4223-8D34-C6CEBB04A329}"/>
              </a:ext>
            </a:extLst>
          </p:cNvPr>
          <p:cNvSpPr>
            <a:spLocks noGrp="1"/>
          </p:cNvSpPr>
          <p:nvPr>
            <p:ph type="sldNum" sz="quarter" idx="12"/>
          </p:nvPr>
        </p:nvSpPr>
        <p:spPr/>
        <p:txBody>
          <a:bodyPr/>
          <a:lstStyle/>
          <a:p>
            <a:fld id="{A5958FE0-DFD1-4FD6-89D1-8084D0D99083}" type="slidenum">
              <a:rPr lang="zh-TW" altLang="en-US" smtClean="0"/>
              <a:t>14</a:t>
            </a:fld>
            <a:endParaRPr lang="zh-TW" altLang="en-US"/>
          </a:p>
        </p:txBody>
      </p:sp>
      <p:pic>
        <p:nvPicPr>
          <p:cNvPr id="5" name="圖片 4">
            <a:extLst>
              <a:ext uri="{FF2B5EF4-FFF2-40B4-BE49-F238E27FC236}">
                <a16:creationId xmlns:a16="http://schemas.microsoft.com/office/drawing/2014/main" id="{157AC940-BBA0-4BCB-AE5C-5956A74F565B}"/>
              </a:ext>
            </a:extLst>
          </p:cNvPr>
          <p:cNvPicPr>
            <a:picLocks noChangeAspect="1"/>
          </p:cNvPicPr>
          <p:nvPr/>
        </p:nvPicPr>
        <p:blipFill>
          <a:blip r:embed="rId2"/>
          <a:stretch>
            <a:fillRect/>
          </a:stretch>
        </p:blipFill>
        <p:spPr>
          <a:xfrm>
            <a:off x="3936999" y="733245"/>
            <a:ext cx="4143133" cy="5760844"/>
          </a:xfrm>
          <a:prstGeom prst="rect">
            <a:avLst/>
          </a:prstGeom>
        </p:spPr>
      </p:pic>
      <p:pic>
        <p:nvPicPr>
          <p:cNvPr id="11" name="圖片 10">
            <a:extLst>
              <a:ext uri="{FF2B5EF4-FFF2-40B4-BE49-F238E27FC236}">
                <a16:creationId xmlns:a16="http://schemas.microsoft.com/office/drawing/2014/main" id="{830836A2-7562-4377-832B-2AD1E4C57062}"/>
              </a:ext>
            </a:extLst>
          </p:cNvPr>
          <p:cNvPicPr>
            <a:picLocks noChangeAspect="1"/>
          </p:cNvPicPr>
          <p:nvPr/>
        </p:nvPicPr>
        <p:blipFill>
          <a:blip r:embed="rId3"/>
          <a:stretch>
            <a:fillRect/>
          </a:stretch>
        </p:blipFill>
        <p:spPr>
          <a:xfrm>
            <a:off x="8080132" y="822145"/>
            <a:ext cx="3553068" cy="4816257"/>
          </a:xfrm>
          <a:prstGeom prst="rect">
            <a:avLst/>
          </a:prstGeom>
        </p:spPr>
      </p:pic>
    </p:spTree>
    <p:extLst>
      <p:ext uri="{BB962C8B-B14F-4D97-AF65-F5344CB8AC3E}">
        <p14:creationId xmlns:p14="http://schemas.microsoft.com/office/powerpoint/2010/main" val="236912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CEFB6-1B5F-B5C6-3D32-C438BCE2E813}"/>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FA8B7F37-48B3-D8DA-707F-DA4C564484D1}"/>
              </a:ext>
            </a:extLst>
          </p:cNvPr>
          <p:cNvSpPr txBox="1"/>
          <p:nvPr/>
        </p:nvSpPr>
        <p:spPr>
          <a:xfrm>
            <a:off x="2417234" y="385840"/>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5" name="圖片 4" descr="一張含有 文字, 螢幕擷取畫面, 字型, 文件 的圖片&#10;&#10;AI 產生的內容可能不正確。">
            <a:extLst>
              <a:ext uri="{FF2B5EF4-FFF2-40B4-BE49-F238E27FC236}">
                <a16:creationId xmlns:a16="http://schemas.microsoft.com/office/drawing/2014/main" id="{BE4CE301-6110-5733-4C06-7EE8F00E1334}"/>
              </a:ext>
            </a:extLst>
          </p:cNvPr>
          <p:cNvPicPr>
            <a:picLocks noChangeAspect="1"/>
          </p:cNvPicPr>
          <p:nvPr/>
        </p:nvPicPr>
        <p:blipFill>
          <a:blip r:embed="rId2"/>
          <a:stretch>
            <a:fillRect/>
          </a:stretch>
        </p:blipFill>
        <p:spPr>
          <a:xfrm>
            <a:off x="493295" y="914400"/>
            <a:ext cx="5442517" cy="4232753"/>
          </a:xfrm>
          <a:prstGeom prst="rect">
            <a:avLst/>
          </a:prstGeom>
        </p:spPr>
      </p:pic>
      <p:sp>
        <p:nvSpPr>
          <p:cNvPr id="8" name="文字方塊 7">
            <a:extLst>
              <a:ext uri="{FF2B5EF4-FFF2-40B4-BE49-F238E27FC236}">
                <a16:creationId xmlns:a16="http://schemas.microsoft.com/office/drawing/2014/main" id="{EC272B9F-3D3A-41D6-94AA-7792FA5AB3EA}"/>
              </a:ext>
            </a:extLst>
          </p:cNvPr>
          <p:cNvSpPr txBox="1"/>
          <p:nvPr/>
        </p:nvSpPr>
        <p:spPr>
          <a:xfrm>
            <a:off x="8684001" y="349745"/>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11" name="文字方塊 10">
            <a:extLst>
              <a:ext uri="{FF2B5EF4-FFF2-40B4-BE49-F238E27FC236}">
                <a16:creationId xmlns:a16="http://schemas.microsoft.com/office/drawing/2014/main" id="{AE6A637E-1B99-4098-A4FE-6EB911AC655C}"/>
              </a:ext>
            </a:extLst>
          </p:cNvPr>
          <p:cNvSpPr txBox="1"/>
          <p:nvPr/>
        </p:nvSpPr>
        <p:spPr>
          <a:xfrm>
            <a:off x="613787" y="5710019"/>
            <a:ext cx="5201532"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提示所有危險物質使用應有的資訊，</a:t>
            </a:r>
            <a:r>
              <a:rPr lang="zh-TW" altLang="en-US" dirty="0">
                <a:latin typeface="標楷體" panose="03000509000000000000" pitchFamily="65" charset="-120"/>
                <a:ea typeface="標楷體" panose="03000509000000000000" pitchFamily="65" charset="-120"/>
              </a:rPr>
              <a:t>確保實驗動物操作人員與機構內人員的安全。</a:t>
            </a:r>
          </a:p>
        </p:txBody>
      </p:sp>
      <p:sp>
        <p:nvSpPr>
          <p:cNvPr id="4" name="投影片編號版面配置區 3">
            <a:extLst>
              <a:ext uri="{FF2B5EF4-FFF2-40B4-BE49-F238E27FC236}">
                <a16:creationId xmlns:a16="http://schemas.microsoft.com/office/drawing/2014/main" id="{6A182BC6-1358-410E-AC5C-557ADE0C8BAC}"/>
              </a:ext>
            </a:extLst>
          </p:cNvPr>
          <p:cNvSpPr>
            <a:spLocks noGrp="1"/>
          </p:cNvSpPr>
          <p:nvPr>
            <p:ph type="sldNum" sz="quarter" idx="12"/>
          </p:nvPr>
        </p:nvSpPr>
        <p:spPr/>
        <p:txBody>
          <a:bodyPr/>
          <a:lstStyle/>
          <a:p>
            <a:fld id="{A5958FE0-DFD1-4FD6-89D1-8084D0D99083}" type="slidenum">
              <a:rPr lang="zh-TW" altLang="en-US" smtClean="0"/>
              <a:t>15</a:t>
            </a:fld>
            <a:endParaRPr lang="zh-TW" altLang="en-US"/>
          </a:p>
        </p:txBody>
      </p:sp>
      <p:pic>
        <p:nvPicPr>
          <p:cNvPr id="7" name="圖片 6">
            <a:extLst>
              <a:ext uri="{FF2B5EF4-FFF2-40B4-BE49-F238E27FC236}">
                <a16:creationId xmlns:a16="http://schemas.microsoft.com/office/drawing/2014/main" id="{F3A863A6-3727-491D-ABE9-D08216D840F6}"/>
              </a:ext>
            </a:extLst>
          </p:cNvPr>
          <p:cNvPicPr>
            <a:picLocks noChangeAspect="1"/>
          </p:cNvPicPr>
          <p:nvPr/>
        </p:nvPicPr>
        <p:blipFill>
          <a:blip r:embed="rId3"/>
          <a:stretch>
            <a:fillRect/>
          </a:stretch>
        </p:blipFill>
        <p:spPr>
          <a:xfrm>
            <a:off x="6337300" y="755172"/>
            <a:ext cx="5410199" cy="3600928"/>
          </a:xfrm>
          <a:prstGeom prst="rect">
            <a:avLst/>
          </a:prstGeom>
        </p:spPr>
      </p:pic>
      <p:pic>
        <p:nvPicPr>
          <p:cNvPr id="10" name="圖片 9">
            <a:extLst>
              <a:ext uri="{FF2B5EF4-FFF2-40B4-BE49-F238E27FC236}">
                <a16:creationId xmlns:a16="http://schemas.microsoft.com/office/drawing/2014/main" id="{C39C17AB-1893-4A8D-8575-D32183ACEAB1}"/>
              </a:ext>
            </a:extLst>
          </p:cNvPr>
          <p:cNvPicPr>
            <a:picLocks noChangeAspect="1"/>
          </p:cNvPicPr>
          <p:nvPr/>
        </p:nvPicPr>
        <p:blipFill>
          <a:blip r:embed="rId4"/>
          <a:stretch>
            <a:fillRect/>
          </a:stretch>
        </p:blipFill>
        <p:spPr>
          <a:xfrm>
            <a:off x="6451599" y="4318000"/>
            <a:ext cx="5247105" cy="2130408"/>
          </a:xfrm>
          <a:prstGeom prst="rect">
            <a:avLst/>
          </a:prstGeom>
        </p:spPr>
      </p:pic>
    </p:spTree>
    <p:extLst>
      <p:ext uri="{BB962C8B-B14F-4D97-AF65-F5344CB8AC3E}">
        <p14:creationId xmlns:p14="http://schemas.microsoft.com/office/powerpoint/2010/main" val="26358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E632D9CB-F55E-81D3-E1F8-68C8B57907DE}"/>
              </a:ext>
            </a:extLst>
          </p:cNvPr>
          <p:cNvSpPr txBox="1"/>
          <p:nvPr/>
        </p:nvSpPr>
        <p:spPr>
          <a:xfrm>
            <a:off x="2294512" y="392637"/>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6" name="文字方塊 5">
            <a:extLst>
              <a:ext uri="{FF2B5EF4-FFF2-40B4-BE49-F238E27FC236}">
                <a16:creationId xmlns:a16="http://schemas.microsoft.com/office/drawing/2014/main" id="{4C85E43B-DBE5-E148-9F89-BFB7897DBA77}"/>
              </a:ext>
            </a:extLst>
          </p:cNvPr>
          <p:cNvSpPr txBox="1"/>
          <p:nvPr/>
        </p:nvSpPr>
        <p:spPr>
          <a:xfrm>
            <a:off x="386574" y="5399070"/>
            <a:ext cx="5328426"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參考文獻改為選項勾選的方式</a:t>
            </a:r>
            <a:r>
              <a:rPr lang="zh-TW" altLang="en-US" dirty="0">
                <a:latin typeface="標楷體" panose="03000509000000000000" pitchFamily="65" charset="-120"/>
                <a:ea typeface="標楷體" panose="03000509000000000000" pitchFamily="65" charset="-120"/>
              </a:rPr>
              <a:t>進行填寫，並</a:t>
            </a:r>
            <a:r>
              <a:rPr lang="zh-TW" altLang="en-US" dirty="0">
                <a:solidFill>
                  <a:srgbClr val="FF0000"/>
                </a:solidFill>
                <a:latin typeface="標楷體" panose="03000509000000000000" pitchFamily="65" charset="-120"/>
                <a:ea typeface="標楷體" panose="03000509000000000000" pitchFamily="65" charset="-120"/>
              </a:rPr>
              <a:t>填寫使用的關鍵字</a:t>
            </a:r>
            <a:r>
              <a:rPr lang="zh-TW" altLang="en-US" dirty="0">
                <a:latin typeface="標楷體" panose="03000509000000000000" pitchFamily="65" charset="-120"/>
                <a:ea typeface="標楷體" panose="03000509000000000000" pitchFamily="65" charset="-120"/>
              </a:rPr>
              <a:t>。</a:t>
            </a:r>
          </a:p>
        </p:txBody>
      </p:sp>
      <p:pic>
        <p:nvPicPr>
          <p:cNvPr id="8" name="圖片 7" descr="一張含有 文字, 螢幕擷取畫面, 字型, 代數 的圖片&#10;&#10;AI 產生的內容可能不正確。">
            <a:extLst>
              <a:ext uri="{FF2B5EF4-FFF2-40B4-BE49-F238E27FC236}">
                <a16:creationId xmlns:a16="http://schemas.microsoft.com/office/drawing/2014/main" id="{39A50F7C-07FD-9888-073E-F47E70ADF26E}"/>
              </a:ext>
            </a:extLst>
          </p:cNvPr>
          <p:cNvPicPr>
            <a:picLocks noChangeAspect="1"/>
          </p:cNvPicPr>
          <p:nvPr/>
        </p:nvPicPr>
        <p:blipFill>
          <a:blip r:embed="rId3"/>
          <a:stretch>
            <a:fillRect/>
          </a:stretch>
        </p:blipFill>
        <p:spPr>
          <a:xfrm>
            <a:off x="445168" y="878305"/>
            <a:ext cx="5342021" cy="3621506"/>
          </a:xfrm>
          <a:prstGeom prst="rect">
            <a:avLst/>
          </a:prstGeom>
        </p:spPr>
      </p:pic>
      <p:sp>
        <p:nvSpPr>
          <p:cNvPr id="9" name="矩形 8">
            <a:extLst>
              <a:ext uri="{FF2B5EF4-FFF2-40B4-BE49-F238E27FC236}">
                <a16:creationId xmlns:a16="http://schemas.microsoft.com/office/drawing/2014/main" id="{A13FB5A6-819A-2D3C-1F98-071AB8B3D8C0}"/>
              </a:ext>
            </a:extLst>
          </p:cNvPr>
          <p:cNvSpPr/>
          <p:nvPr/>
        </p:nvSpPr>
        <p:spPr>
          <a:xfrm>
            <a:off x="458762" y="2935705"/>
            <a:ext cx="5147953" cy="4932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6579C23-8D99-7068-AAF2-109CFC763391}"/>
              </a:ext>
            </a:extLst>
          </p:cNvPr>
          <p:cNvSpPr/>
          <p:nvPr/>
        </p:nvSpPr>
        <p:spPr>
          <a:xfrm>
            <a:off x="6304547" y="844667"/>
            <a:ext cx="5414211" cy="56403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BA231E4C-3B87-465E-B36D-2E83705976A8}"/>
              </a:ext>
            </a:extLst>
          </p:cNvPr>
          <p:cNvSpPr txBox="1"/>
          <p:nvPr/>
        </p:nvSpPr>
        <p:spPr>
          <a:xfrm>
            <a:off x="7990631" y="342988"/>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2" name="投影片編號版面配置區 1">
            <a:extLst>
              <a:ext uri="{FF2B5EF4-FFF2-40B4-BE49-F238E27FC236}">
                <a16:creationId xmlns:a16="http://schemas.microsoft.com/office/drawing/2014/main" id="{ECB1EA3E-CC26-48CE-92CD-D0F3C92C680C}"/>
              </a:ext>
            </a:extLst>
          </p:cNvPr>
          <p:cNvSpPr>
            <a:spLocks noGrp="1"/>
          </p:cNvSpPr>
          <p:nvPr>
            <p:ph type="sldNum" sz="quarter" idx="12"/>
          </p:nvPr>
        </p:nvSpPr>
        <p:spPr/>
        <p:txBody>
          <a:bodyPr/>
          <a:lstStyle/>
          <a:p>
            <a:fld id="{A5958FE0-DFD1-4FD6-89D1-8084D0D99083}" type="slidenum">
              <a:rPr lang="zh-TW" altLang="en-US" smtClean="0"/>
              <a:t>16</a:t>
            </a:fld>
            <a:endParaRPr lang="zh-TW" altLang="en-US"/>
          </a:p>
        </p:txBody>
      </p:sp>
      <p:pic>
        <p:nvPicPr>
          <p:cNvPr id="13" name="圖片 12">
            <a:extLst>
              <a:ext uri="{FF2B5EF4-FFF2-40B4-BE49-F238E27FC236}">
                <a16:creationId xmlns:a16="http://schemas.microsoft.com/office/drawing/2014/main" id="{1B862515-2B4C-413B-8E03-B10F2AACD883}"/>
              </a:ext>
            </a:extLst>
          </p:cNvPr>
          <p:cNvPicPr>
            <a:picLocks noChangeAspect="1"/>
          </p:cNvPicPr>
          <p:nvPr/>
        </p:nvPicPr>
        <p:blipFill>
          <a:blip r:embed="rId4"/>
          <a:stretch>
            <a:fillRect/>
          </a:stretch>
        </p:blipFill>
        <p:spPr>
          <a:xfrm>
            <a:off x="6383975" y="926430"/>
            <a:ext cx="5185610" cy="5486400"/>
          </a:xfrm>
          <a:prstGeom prst="rect">
            <a:avLst/>
          </a:prstGeom>
        </p:spPr>
      </p:pic>
    </p:spTree>
    <p:extLst>
      <p:ext uri="{BB962C8B-B14F-4D97-AF65-F5344CB8AC3E}">
        <p14:creationId xmlns:p14="http://schemas.microsoft.com/office/powerpoint/2010/main" val="8568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1F3C-4105-DA42-C29B-562E3977AB99}"/>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16481AC8-4DE2-F35F-B7AC-6B40D2A142E3}"/>
              </a:ext>
            </a:extLst>
          </p:cNvPr>
          <p:cNvSpPr txBox="1"/>
          <p:nvPr/>
        </p:nvSpPr>
        <p:spPr>
          <a:xfrm>
            <a:off x="2492590" y="385338"/>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9" name="圖片 8" descr="一張含有 文字, 螢幕擷取畫面, 收據, 字型 的圖片&#10;&#10;AI 產生的內容可能不正確。">
            <a:extLst>
              <a:ext uri="{FF2B5EF4-FFF2-40B4-BE49-F238E27FC236}">
                <a16:creationId xmlns:a16="http://schemas.microsoft.com/office/drawing/2014/main" id="{66AA6030-B61E-4B8B-2EEC-A1CC732CB269}"/>
              </a:ext>
            </a:extLst>
          </p:cNvPr>
          <p:cNvPicPr>
            <a:picLocks noChangeAspect="1"/>
          </p:cNvPicPr>
          <p:nvPr/>
        </p:nvPicPr>
        <p:blipFill>
          <a:blip r:embed="rId2"/>
          <a:stretch>
            <a:fillRect/>
          </a:stretch>
        </p:blipFill>
        <p:spPr>
          <a:xfrm>
            <a:off x="493295" y="926432"/>
            <a:ext cx="5269831" cy="4259555"/>
          </a:xfrm>
          <a:prstGeom prst="rect">
            <a:avLst/>
          </a:prstGeom>
        </p:spPr>
      </p:pic>
      <p:sp>
        <p:nvSpPr>
          <p:cNvPr id="6" name="文字方塊 5">
            <a:extLst>
              <a:ext uri="{FF2B5EF4-FFF2-40B4-BE49-F238E27FC236}">
                <a16:creationId xmlns:a16="http://schemas.microsoft.com/office/drawing/2014/main" id="{B0F309E3-0BD3-4A19-8A47-622181918345}"/>
              </a:ext>
            </a:extLst>
          </p:cNvPr>
          <p:cNvSpPr txBox="1"/>
          <p:nvPr/>
        </p:nvSpPr>
        <p:spPr>
          <a:xfrm>
            <a:off x="7974980" y="385338"/>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8" name="文字方塊 7">
            <a:extLst>
              <a:ext uri="{FF2B5EF4-FFF2-40B4-BE49-F238E27FC236}">
                <a16:creationId xmlns:a16="http://schemas.microsoft.com/office/drawing/2014/main" id="{FDC629D8-ABD8-4D44-B9ED-BA4809CB9A1A}"/>
              </a:ext>
            </a:extLst>
          </p:cNvPr>
          <p:cNvSpPr txBox="1"/>
          <p:nvPr/>
        </p:nvSpPr>
        <p:spPr>
          <a:xfrm>
            <a:off x="505326" y="5420989"/>
            <a:ext cx="5402179"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附錄一 實驗動物繁殖規劃</a:t>
            </a:r>
            <a:r>
              <a:rPr lang="zh-TW" altLang="en-US" dirty="0">
                <a:latin typeface="標楷體" panose="03000509000000000000" pitchFamily="65" charset="-120"/>
                <a:ea typeface="標楷體" panose="03000509000000000000" pitchFamily="65" charset="-120"/>
              </a:rPr>
              <a:t>，繁殖動物的理由、照護人員的工作及淘汰策略等說明，</a:t>
            </a:r>
            <a:r>
              <a:rPr lang="zh-TW" altLang="en-US" dirty="0">
                <a:solidFill>
                  <a:srgbClr val="FF0000"/>
                </a:solidFill>
                <a:latin typeface="標楷體" panose="03000509000000000000" pitchFamily="65" charset="-120"/>
                <a:ea typeface="標楷體" panose="03000509000000000000" pitchFamily="65" charset="-120"/>
              </a:rPr>
              <a:t>增列提示的勾選項目</a:t>
            </a:r>
            <a:r>
              <a:rPr lang="zh-TW" altLang="en-US" dirty="0">
                <a:latin typeface="標楷體" panose="03000509000000000000" pitchFamily="65" charset="-120"/>
                <a:ea typeface="標楷體" panose="03000509000000000000" pitchFamily="65" charset="-120"/>
              </a:rPr>
              <a:t>。</a:t>
            </a:r>
          </a:p>
        </p:txBody>
      </p:sp>
      <p:sp>
        <p:nvSpPr>
          <p:cNvPr id="4" name="投影片編號版面配置區 3">
            <a:extLst>
              <a:ext uri="{FF2B5EF4-FFF2-40B4-BE49-F238E27FC236}">
                <a16:creationId xmlns:a16="http://schemas.microsoft.com/office/drawing/2014/main" id="{86BB786A-9C94-4ED5-ABAB-9E23414C9D1B}"/>
              </a:ext>
            </a:extLst>
          </p:cNvPr>
          <p:cNvSpPr>
            <a:spLocks noGrp="1"/>
          </p:cNvSpPr>
          <p:nvPr>
            <p:ph type="sldNum" sz="quarter" idx="12"/>
          </p:nvPr>
        </p:nvSpPr>
        <p:spPr/>
        <p:txBody>
          <a:bodyPr/>
          <a:lstStyle/>
          <a:p>
            <a:fld id="{A5958FE0-DFD1-4FD6-89D1-8084D0D99083}" type="slidenum">
              <a:rPr lang="zh-TW" altLang="en-US" smtClean="0"/>
              <a:t>17</a:t>
            </a:fld>
            <a:endParaRPr lang="zh-TW" altLang="en-US"/>
          </a:p>
        </p:txBody>
      </p:sp>
      <p:pic>
        <p:nvPicPr>
          <p:cNvPr id="5" name="圖片 4">
            <a:extLst>
              <a:ext uri="{FF2B5EF4-FFF2-40B4-BE49-F238E27FC236}">
                <a16:creationId xmlns:a16="http://schemas.microsoft.com/office/drawing/2014/main" id="{5A160292-88B0-4CC9-97F1-B01C0E85096B}"/>
              </a:ext>
            </a:extLst>
          </p:cNvPr>
          <p:cNvPicPr>
            <a:picLocks noChangeAspect="1"/>
          </p:cNvPicPr>
          <p:nvPr/>
        </p:nvPicPr>
        <p:blipFill>
          <a:blip r:embed="rId3"/>
          <a:stretch>
            <a:fillRect/>
          </a:stretch>
        </p:blipFill>
        <p:spPr>
          <a:xfrm>
            <a:off x="6284495" y="904469"/>
            <a:ext cx="5402179" cy="5417887"/>
          </a:xfrm>
          <a:prstGeom prst="rect">
            <a:avLst/>
          </a:prstGeom>
        </p:spPr>
      </p:pic>
    </p:spTree>
    <p:extLst>
      <p:ext uri="{BB962C8B-B14F-4D97-AF65-F5344CB8AC3E}">
        <p14:creationId xmlns:p14="http://schemas.microsoft.com/office/powerpoint/2010/main" val="338627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A727-8F0B-FA86-16A8-27D512F5AEC8}"/>
            </a:ext>
          </a:extLst>
        </p:cNvPr>
        <p:cNvGrpSpPr/>
        <p:nvPr/>
      </p:nvGrpSpPr>
      <p:grpSpPr>
        <a:xfrm>
          <a:off x="0" y="0"/>
          <a:ext cx="0" cy="0"/>
          <a:chOff x="0" y="0"/>
          <a:chExt cx="0" cy="0"/>
        </a:xfrm>
      </p:grpSpPr>
      <p:pic>
        <p:nvPicPr>
          <p:cNvPr id="15" name="圖片 14">
            <a:extLst>
              <a:ext uri="{FF2B5EF4-FFF2-40B4-BE49-F238E27FC236}">
                <a16:creationId xmlns:a16="http://schemas.microsoft.com/office/drawing/2014/main" id="{E48E5864-D84A-47B2-A979-4E43622FCB43}"/>
              </a:ext>
            </a:extLst>
          </p:cNvPr>
          <p:cNvPicPr>
            <a:picLocks noChangeAspect="1"/>
          </p:cNvPicPr>
          <p:nvPr/>
        </p:nvPicPr>
        <p:blipFill>
          <a:blip r:embed="rId2"/>
          <a:stretch>
            <a:fillRect/>
          </a:stretch>
        </p:blipFill>
        <p:spPr>
          <a:xfrm>
            <a:off x="6472989" y="920301"/>
            <a:ext cx="5221705" cy="4181088"/>
          </a:xfrm>
          <a:prstGeom prst="rect">
            <a:avLst/>
          </a:prstGeom>
        </p:spPr>
      </p:pic>
      <p:sp>
        <p:nvSpPr>
          <p:cNvPr id="2" name="文字方塊 1">
            <a:extLst>
              <a:ext uri="{FF2B5EF4-FFF2-40B4-BE49-F238E27FC236}">
                <a16:creationId xmlns:a16="http://schemas.microsoft.com/office/drawing/2014/main" id="{DF714B08-650C-67DB-675C-FB9367DCA01E}"/>
              </a:ext>
            </a:extLst>
          </p:cNvPr>
          <p:cNvSpPr txBox="1"/>
          <p:nvPr/>
        </p:nvSpPr>
        <p:spPr>
          <a:xfrm>
            <a:off x="2234355" y="404672"/>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11" name="圖片 10" descr="一張含有 文字, 螢幕擷取畫面, 字型, 行 的圖片&#10;&#10;AI 產生的內容可能不正確。">
            <a:extLst>
              <a:ext uri="{FF2B5EF4-FFF2-40B4-BE49-F238E27FC236}">
                <a16:creationId xmlns:a16="http://schemas.microsoft.com/office/drawing/2014/main" id="{96BBEFDB-99F4-4A54-59B7-2F60C2EB9C1E}"/>
              </a:ext>
            </a:extLst>
          </p:cNvPr>
          <p:cNvPicPr>
            <a:picLocks noChangeAspect="1"/>
          </p:cNvPicPr>
          <p:nvPr/>
        </p:nvPicPr>
        <p:blipFill>
          <a:blip r:embed="rId3"/>
          <a:stretch>
            <a:fillRect/>
          </a:stretch>
        </p:blipFill>
        <p:spPr>
          <a:xfrm>
            <a:off x="541421" y="970025"/>
            <a:ext cx="5383312" cy="3036491"/>
          </a:xfrm>
          <a:prstGeom prst="rect">
            <a:avLst/>
          </a:prstGeom>
        </p:spPr>
      </p:pic>
      <p:sp>
        <p:nvSpPr>
          <p:cNvPr id="6" name="矩形 5">
            <a:extLst>
              <a:ext uri="{FF2B5EF4-FFF2-40B4-BE49-F238E27FC236}">
                <a16:creationId xmlns:a16="http://schemas.microsoft.com/office/drawing/2014/main" id="{DD9E1F7F-0916-F18F-551C-6E5F4B28BF9D}"/>
              </a:ext>
            </a:extLst>
          </p:cNvPr>
          <p:cNvSpPr/>
          <p:nvPr/>
        </p:nvSpPr>
        <p:spPr>
          <a:xfrm>
            <a:off x="595930" y="3429001"/>
            <a:ext cx="5111048" cy="5053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F16FE83B-493A-01C3-E8A8-358C0B19EB2C}"/>
              </a:ext>
            </a:extLst>
          </p:cNvPr>
          <p:cNvSpPr/>
          <p:nvPr/>
        </p:nvSpPr>
        <p:spPr>
          <a:xfrm>
            <a:off x="6533147" y="3296653"/>
            <a:ext cx="5101389" cy="7820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E682B817-0EE1-BB53-05A7-C32ED35EA6BC}"/>
              </a:ext>
            </a:extLst>
          </p:cNvPr>
          <p:cNvSpPr txBox="1"/>
          <p:nvPr/>
        </p:nvSpPr>
        <p:spPr>
          <a:xfrm>
            <a:off x="571867" y="4647578"/>
            <a:ext cx="5111048" cy="1200329"/>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修改後，將</a:t>
            </a:r>
            <a:r>
              <a:rPr lang="zh-TW" altLang="en-US" dirty="0">
                <a:solidFill>
                  <a:srgbClr val="FF0000"/>
                </a:solidFill>
                <a:latin typeface="標楷體" panose="03000509000000000000" pitchFamily="65" charset="-120"/>
                <a:ea typeface="標楷體" panose="03000509000000000000" pitchFamily="65" charset="-120"/>
              </a:rPr>
              <a:t>基因改造動物說明</a:t>
            </a:r>
            <a:r>
              <a:rPr lang="zh-TW" altLang="en-US" dirty="0">
                <a:latin typeface="標楷體" panose="03000509000000000000" pitchFamily="65" charset="-120"/>
                <a:ea typeface="標楷體" panose="03000509000000000000" pitchFamily="65" charset="-120"/>
              </a:rPr>
              <a:t>，移列至</a:t>
            </a:r>
            <a:r>
              <a:rPr lang="zh-TW" altLang="en-US" dirty="0">
                <a:solidFill>
                  <a:srgbClr val="FF0000"/>
                </a:solidFill>
                <a:latin typeface="標楷體" panose="03000509000000000000" pitchFamily="65" charset="-120"/>
                <a:ea typeface="標楷體" panose="03000509000000000000" pitchFamily="65" charset="-120"/>
              </a:rPr>
              <a:t>附錄一實驗動物繁殖規劃</a:t>
            </a:r>
            <a:r>
              <a:rPr lang="zh-TW" altLang="en-US" dirty="0">
                <a:latin typeface="標楷體" panose="03000509000000000000" pitchFamily="65" charset="-120"/>
                <a:ea typeface="標楷體" panose="03000509000000000000" pitchFamily="65" charset="-120"/>
              </a:rPr>
              <a:t>之六、是否為基因改造動物中，並</a:t>
            </a:r>
            <a:r>
              <a:rPr lang="zh-TW" altLang="en-US" dirty="0">
                <a:solidFill>
                  <a:srgbClr val="FF0000"/>
                </a:solidFill>
                <a:latin typeface="標楷體" panose="03000509000000000000" pitchFamily="65" charset="-120"/>
                <a:ea typeface="標楷體" panose="03000509000000000000" pitchFamily="65" charset="-120"/>
              </a:rPr>
              <a:t>增列勾選項目，供</a:t>
            </a:r>
            <a:r>
              <a:rPr lang="zh-TW" altLang="zh-TW" dirty="0">
                <a:solidFill>
                  <a:srgbClr val="FF0000"/>
                </a:solidFill>
                <a:latin typeface="標楷體" panose="03000509000000000000" pitchFamily="65" charset="-120"/>
                <a:ea typeface="標楷體" panose="03000509000000000000" pitchFamily="65" charset="-120"/>
              </a:rPr>
              <a:t>說明篩選基因</a:t>
            </a:r>
            <a:r>
              <a:rPr lang="zh-TW" altLang="en-US" dirty="0">
                <a:solidFill>
                  <a:srgbClr val="FF0000"/>
                </a:solidFill>
                <a:latin typeface="標楷體" panose="03000509000000000000" pitchFamily="65" charset="-120"/>
                <a:ea typeface="標楷體" panose="03000509000000000000" pitchFamily="65" charset="-120"/>
              </a:rPr>
              <a:t>的</a:t>
            </a:r>
            <a:r>
              <a:rPr lang="zh-TW" altLang="zh-TW" dirty="0">
                <a:solidFill>
                  <a:srgbClr val="FF0000"/>
                </a:solidFill>
                <a:latin typeface="標楷體" panose="03000509000000000000" pitchFamily="65" charset="-120"/>
                <a:ea typeface="標楷體" panose="03000509000000000000" pitchFamily="65" charset="-120"/>
              </a:rPr>
              <a:t>採樣方法與採樣時間</a:t>
            </a:r>
            <a:r>
              <a:rPr lang="zh-TW" altLang="en-US"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64B438B2-0B80-4869-89A0-D416D11FC630}"/>
              </a:ext>
            </a:extLst>
          </p:cNvPr>
          <p:cNvSpPr txBox="1"/>
          <p:nvPr/>
        </p:nvSpPr>
        <p:spPr>
          <a:xfrm>
            <a:off x="7904356" y="419323"/>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53069677-AFC2-4148-BEEE-64F99313612C}"/>
              </a:ext>
            </a:extLst>
          </p:cNvPr>
          <p:cNvSpPr>
            <a:spLocks noGrp="1"/>
          </p:cNvSpPr>
          <p:nvPr>
            <p:ph type="sldNum" sz="quarter" idx="12"/>
          </p:nvPr>
        </p:nvSpPr>
        <p:spPr/>
        <p:txBody>
          <a:bodyPr/>
          <a:lstStyle/>
          <a:p>
            <a:fld id="{A5958FE0-DFD1-4FD6-89D1-8084D0D99083}" type="slidenum">
              <a:rPr lang="zh-TW" altLang="en-US" smtClean="0"/>
              <a:t>18</a:t>
            </a:fld>
            <a:endParaRPr lang="zh-TW" altLang="en-US"/>
          </a:p>
        </p:txBody>
      </p:sp>
    </p:spTree>
    <p:extLst>
      <p:ext uri="{BB962C8B-B14F-4D97-AF65-F5344CB8AC3E}">
        <p14:creationId xmlns:p14="http://schemas.microsoft.com/office/powerpoint/2010/main" val="303678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7A0A34B6-B2B0-4FEC-99A3-4018D1FB19CE}"/>
              </a:ext>
            </a:extLst>
          </p:cNvPr>
          <p:cNvSpPr txBox="1"/>
          <p:nvPr/>
        </p:nvSpPr>
        <p:spPr>
          <a:xfrm>
            <a:off x="4232744" y="240101"/>
            <a:ext cx="4957893"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新增附錄二 動物手術規劃</a:t>
            </a:r>
          </a:p>
        </p:txBody>
      </p:sp>
      <p:sp>
        <p:nvSpPr>
          <p:cNvPr id="7" name="文字方塊 6">
            <a:extLst>
              <a:ext uri="{FF2B5EF4-FFF2-40B4-BE49-F238E27FC236}">
                <a16:creationId xmlns:a16="http://schemas.microsoft.com/office/drawing/2014/main" id="{9EA8992D-AAD9-47D7-A4A3-C18BD0849D06}"/>
              </a:ext>
            </a:extLst>
          </p:cNvPr>
          <p:cNvSpPr txBox="1"/>
          <p:nvPr/>
        </p:nvSpPr>
        <p:spPr>
          <a:xfrm>
            <a:off x="400140" y="1805062"/>
            <a:ext cx="2845326" cy="3416320"/>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修改前無動物手術規劃填寫欄位。</a:t>
            </a:r>
            <a:endParaRPr lang="en-US" altLang="zh-TW" dirty="0">
              <a:latin typeface="標楷體" panose="03000509000000000000" pitchFamily="65" charset="-120"/>
              <a:ea typeface="標楷體" panose="03000509000000000000" pitchFamily="65" charset="-120"/>
            </a:endParaRPr>
          </a:p>
          <a:p>
            <a:pPr marL="285750" indent="-285750" algn="just">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修改後，新增</a:t>
            </a:r>
            <a:r>
              <a:rPr lang="zh-TW" altLang="en-US" dirty="0">
                <a:solidFill>
                  <a:srgbClr val="FF0000"/>
                </a:solidFill>
                <a:latin typeface="標楷體" panose="03000509000000000000" pitchFamily="65" charset="-120"/>
                <a:ea typeface="標楷體" panose="03000509000000000000" pitchFamily="65" charset="-120"/>
              </a:rPr>
              <a:t>附錄二 動物手術規劃，</a:t>
            </a:r>
            <a:r>
              <a:rPr lang="zh-TW" altLang="en-US" dirty="0">
                <a:latin typeface="標楷體" panose="03000509000000000000" pitchFamily="65" charset="-120"/>
                <a:ea typeface="標楷體" panose="03000509000000000000" pitchFamily="65" charset="-120"/>
              </a:rPr>
              <a:t>手術規劃分為</a:t>
            </a:r>
            <a:r>
              <a:rPr lang="zh-TW" altLang="en-US" dirty="0">
                <a:solidFill>
                  <a:srgbClr val="FF0000"/>
                </a:solidFill>
                <a:latin typeface="標楷體" panose="03000509000000000000" pitchFamily="65" charset="-120"/>
                <a:ea typeface="標楷體" panose="03000509000000000000" pitchFamily="65" charset="-120"/>
              </a:rPr>
              <a:t>存活手術</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非存活手術</a:t>
            </a:r>
            <a:r>
              <a:rPr lang="zh-TW" altLang="en-US" dirty="0">
                <a:latin typeface="標楷體" panose="03000509000000000000" pitchFamily="65" charset="-120"/>
                <a:ea typeface="標楷體" panose="03000509000000000000" pitchFamily="65" charset="-120"/>
              </a:rPr>
              <a:t>的說明項目</a:t>
            </a:r>
            <a:endParaRPr lang="en-US" altLang="zh-TW" dirty="0">
              <a:latin typeface="標楷體" panose="03000509000000000000" pitchFamily="65" charset="-120"/>
              <a:ea typeface="標楷體" panose="03000509000000000000" pitchFamily="65" charset="-120"/>
            </a:endParaRPr>
          </a:p>
          <a:p>
            <a:pPr marL="285750" indent="-285750" algn="just">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存活手術</a:t>
            </a:r>
            <a:r>
              <a:rPr lang="zh-TW" altLang="en-US" dirty="0">
                <a:latin typeface="標楷體" panose="03000509000000000000" pitchFamily="65" charset="-120"/>
                <a:ea typeface="標楷體" panose="03000509000000000000" pitchFamily="65" charset="-120"/>
              </a:rPr>
              <a:t>加強說明手術執行人員的資訊與訓練資歷、手術操作細節的無菌操作、藥物給予、手術注意事項操作流程及術後照顧等。</a:t>
            </a:r>
            <a:endParaRPr lang="en-US" altLang="zh-TW" dirty="0">
              <a:latin typeface="標楷體" panose="03000509000000000000" pitchFamily="65" charset="-120"/>
              <a:ea typeface="標楷體" panose="03000509000000000000" pitchFamily="65" charset="-120"/>
            </a:endParaRPr>
          </a:p>
        </p:txBody>
      </p:sp>
      <p:sp>
        <p:nvSpPr>
          <p:cNvPr id="8" name="投影片編號版面配置區 7">
            <a:extLst>
              <a:ext uri="{FF2B5EF4-FFF2-40B4-BE49-F238E27FC236}">
                <a16:creationId xmlns:a16="http://schemas.microsoft.com/office/drawing/2014/main" id="{3EE221FE-C744-4A25-93B7-61028C3ECE7D}"/>
              </a:ext>
            </a:extLst>
          </p:cNvPr>
          <p:cNvSpPr>
            <a:spLocks noGrp="1"/>
          </p:cNvSpPr>
          <p:nvPr>
            <p:ph type="sldNum" sz="quarter" idx="12"/>
          </p:nvPr>
        </p:nvSpPr>
        <p:spPr/>
        <p:txBody>
          <a:bodyPr/>
          <a:lstStyle/>
          <a:p>
            <a:fld id="{A5958FE0-DFD1-4FD6-89D1-8084D0D99083}" type="slidenum">
              <a:rPr lang="zh-TW" altLang="en-US" smtClean="0"/>
              <a:t>19</a:t>
            </a:fld>
            <a:endParaRPr lang="zh-TW" altLang="en-US"/>
          </a:p>
        </p:txBody>
      </p:sp>
      <p:pic>
        <p:nvPicPr>
          <p:cNvPr id="5" name="圖片 4">
            <a:extLst>
              <a:ext uri="{FF2B5EF4-FFF2-40B4-BE49-F238E27FC236}">
                <a16:creationId xmlns:a16="http://schemas.microsoft.com/office/drawing/2014/main" id="{00F754CB-24AA-47D4-81C8-D5947977A5AE}"/>
              </a:ext>
            </a:extLst>
          </p:cNvPr>
          <p:cNvPicPr>
            <a:picLocks noChangeAspect="1"/>
          </p:cNvPicPr>
          <p:nvPr/>
        </p:nvPicPr>
        <p:blipFill>
          <a:blip r:embed="rId2"/>
          <a:stretch>
            <a:fillRect/>
          </a:stretch>
        </p:blipFill>
        <p:spPr>
          <a:xfrm>
            <a:off x="3417420" y="788094"/>
            <a:ext cx="4126380" cy="5829805"/>
          </a:xfrm>
          <a:prstGeom prst="rect">
            <a:avLst/>
          </a:prstGeom>
        </p:spPr>
      </p:pic>
      <p:pic>
        <p:nvPicPr>
          <p:cNvPr id="10" name="圖片 9">
            <a:extLst>
              <a:ext uri="{FF2B5EF4-FFF2-40B4-BE49-F238E27FC236}">
                <a16:creationId xmlns:a16="http://schemas.microsoft.com/office/drawing/2014/main" id="{F9F7D04E-CFA8-473A-9E6F-94148837E6B7}"/>
              </a:ext>
            </a:extLst>
          </p:cNvPr>
          <p:cNvPicPr>
            <a:picLocks noChangeAspect="1"/>
          </p:cNvPicPr>
          <p:nvPr/>
        </p:nvPicPr>
        <p:blipFill>
          <a:blip r:embed="rId3"/>
          <a:stretch>
            <a:fillRect/>
          </a:stretch>
        </p:blipFill>
        <p:spPr>
          <a:xfrm>
            <a:off x="7715754" y="1090474"/>
            <a:ext cx="4248059" cy="5265876"/>
          </a:xfrm>
          <a:prstGeom prst="rect">
            <a:avLst/>
          </a:prstGeom>
        </p:spPr>
      </p:pic>
    </p:spTree>
    <p:extLst>
      <p:ext uri="{BB962C8B-B14F-4D97-AF65-F5344CB8AC3E}">
        <p14:creationId xmlns:p14="http://schemas.microsoft.com/office/powerpoint/2010/main" val="209249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2260AF7-304F-4216-B905-BBB149DE2BF6}"/>
              </a:ext>
            </a:extLst>
          </p:cNvPr>
          <p:cNvPicPr>
            <a:picLocks noChangeAspect="1"/>
          </p:cNvPicPr>
          <p:nvPr/>
        </p:nvPicPr>
        <p:blipFill>
          <a:blip r:embed="rId2"/>
          <a:stretch>
            <a:fillRect/>
          </a:stretch>
        </p:blipFill>
        <p:spPr>
          <a:xfrm>
            <a:off x="272716" y="872578"/>
            <a:ext cx="5650832" cy="4791767"/>
          </a:xfrm>
          <a:prstGeom prst="rect">
            <a:avLst/>
          </a:prstGeom>
        </p:spPr>
      </p:pic>
      <p:sp>
        <p:nvSpPr>
          <p:cNvPr id="8" name="投影片編號版面配置區 7">
            <a:extLst>
              <a:ext uri="{FF2B5EF4-FFF2-40B4-BE49-F238E27FC236}">
                <a16:creationId xmlns:a16="http://schemas.microsoft.com/office/drawing/2014/main" id="{BC2E65D0-64CD-41A0-AEA6-4C228DDDC9A1}"/>
              </a:ext>
            </a:extLst>
          </p:cNvPr>
          <p:cNvSpPr>
            <a:spLocks noGrp="1"/>
          </p:cNvSpPr>
          <p:nvPr>
            <p:ph type="sldNum" sz="quarter" idx="12"/>
          </p:nvPr>
        </p:nvSpPr>
        <p:spPr/>
        <p:txBody>
          <a:bodyPr/>
          <a:lstStyle/>
          <a:p>
            <a:fld id="{A5958FE0-DFD1-4FD6-89D1-8084D0D99083}" type="slidenum">
              <a:rPr lang="zh-TW" altLang="en-US" smtClean="0"/>
              <a:t>2</a:t>
            </a:fld>
            <a:endParaRPr lang="zh-TW" altLang="en-US"/>
          </a:p>
        </p:txBody>
      </p:sp>
      <p:sp>
        <p:nvSpPr>
          <p:cNvPr id="11" name="文字方塊 10">
            <a:extLst>
              <a:ext uri="{FF2B5EF4-FFF2-40B4-BE49-F238E27FC236}">
                <a16:creationId xmlns:a16="http://schemas.microsoft.com/office/drawing/2014/main" id="{A9FE630E-E6FF-46FE-9755-831F7AB01F4C}"/>
              </a:ext>
            </a:extLst>
          </p:cNvPr>
          <p:cNvSpPr txBox="1"/>
          <p:nvPr/>
        </p:nvSpPr>
        <p:spPr>
          <a:xfrm>
            <a:off x="608034" y="5939532"/>
            <a:ext cx="4812633"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修改後，更新</a:t>
            </a:r>
            <a:r>
              <a:rPr lang="zh-TW" altLang="en-US" dirty="0">
                <a:solidFill>
                  <a:srgbClr val="FF0000"/>
                </a:solidFill>
                <a:latin typeface="標楷體" panose="03000509000000000000" pitchFamily="65" charset="-120"/>
                <a:ea typeface="標楷體" panose="03000509000000000000" pitchFamily="65" charset="-120"/>
              </a:rPr>
              <a:t>動物實驗替代方案網址</a:t>
            </a:r>
            <a:r>
              <a:rPr lang="zh-TW" altLang="en-US" dirty="0">
                <a:latin typeface="標楷體" panose="03000509000000000000" pitchFamily="65" charset="-120"/>
                <a:ea typeface="標楷體" panose="03000509000000000000" pitchFamily="65" charset="-120"/>
              </a:rPr>
              <a:t>，並將</a:t>
            </a:r>
            <a:r>
              <a:rPr lang="zh-TW" altLang="en-US" dirty="0">
                <a:solidFill>
                  <a:srgbClr val="FF0000"/>
                </a:solidFill>
                <a:latin typeface="標楷體" panose="03000509000000000000" pitchFamily="65" charset="-120"/>
                <a:ea typeface="標楷體" panose="03000509000000000000" pitchFamily="65" charset="-120"/>
              </a:rPr>
              <a:t>計畫資訊整併</a:t>
            </a:r>
            <a:r>
              <a:rPr lang="zh-TW" altLang="en-US" dirty="0">
                <a:latin typeface="標楷體" panose="03000509000000000000" pitchFamily="65" charset="-120"/>
                <a:ea typeface="標楷體" panose="03000509000000000000" pitchFamily="65" charset="-120"/>
              </a:rPr>
              <a:t>為第</a:t>
            </a:r>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點。</a:t>
            </a:r>
          </a:p>
        </p:txBody>
      </p:sp>
      <p:sp>
        <p:nvSpPr>
          <p:cNvPr id="12" name="文字方塊 11">
            <a:extLst>
              <a:ext uri="{FF2B5EF4-FFF2-40B4-BE49-F238E27FC236}">
                <a16:creationId xmlns:a16="http://schemas.microsoft.com/office/drawing/2014/main" id="{21E33CFF-1985-422A-958E-2B2F6DA5172C}"/>
              </a:ext>
            </a:extLst>
          </p:cNvPr>
          <p:cNvSpPr txBox="1"/>
          <p:nvPr/>
        </p:nvSpPr>
        <p:spPr>
          <a:xfrm>
            <a:off x="2378732" y="424279"/>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13" name="文字方塊 12">
            <a:extLst>
              <a:ext uri="{FF2B5EF4-FFF2-40B4-BE49-F238E27FC236}">
                <a16:creationId xmlns:a16="http://schemas.microsoft.com/office/drawing/2014/main" id="{0FD6DBC9-5F8F-4E84-A7EE-218DA7B58E1D}"/>
              </a:ext>
            </a:extLst>
          </p:cNvPr>
          <p:cNvSpPr txBox="1"/>
          <p:nvPr/>
        </p:nvSpPr>
        <p:spPr>
          <a:xfrm>
            <a:off x="7974980" y="364855"/>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pic>
        <p:nvPicPr>
          <p:cNvPr id="6" name="圖片 5">
            <a:extLst>
              <a:ext uri="{FF2B5EF4-FFF2-40B4-BE49-F238E27FC236}">
                <a16:creationId xmlns:a16="http://schemas.microsoft.com/office/drawing/2014/main" id="{14DD1CD9-C3CC-40F7-875C-2FE9B82BFB74}"/>
              </a:ext>
            </a:extLst>
          </p:cNvPr>
          <p:cNvPicPr>
            <a:picLocks noChangeAspect="1"/>
          </p:cNvPicPr>
          <p:nvPr/>
        </p:nvPicPr>
        <p:blipFill>
          <a:blip r:embed="rId3"/>
          <a:stretch>
            <a:fillRect/>
          </a:stretch>
        </p:blipFill>
        <p:spPr>
          <a:xfrm>
            <a:off x="6268453" y="872578"/>
            <a:ext cx="5450305" cy="5287589"/>
          </a:xfrm>
          <a:prstGeom prst="rect">
            <a:avLst/>
          </a:prstGeom>
        </p:spPr>
      </p:pic>
    </p:spTree>
    <p:extLst>
      <p:ext uri="{BB962C8B-B14F-4D97-AF65-F5344CB8AC3E}">
        <p14:creationId xmlns:p14="http://schemas.microsoft.com/office/powerpoint/2010/main" val="286470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7A0A34B6-B2B0-4FEC-99A3-4018D1FB19CE}"/>
              </a:ext>
            </a:extLst>
          </p:cNvPr>
          <p:cNvSpPr txBox="1"/>
          <p:nvPr/>
        </p:nvSpPr>
        <p:spPr>
          <a:xfrm>
            <a:off x="3236495" y="369777"/>
            <a:ext cx="5702968"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新增附錄二 動物手術規劃</a:t>
            </a:r>
          </a:p>
        </p:txBody>
      </p:sp>
      <p:sp>
        <p:nvSpPr>
          <p:cNvPr id="7" name="文字方塊 6">
            <a:extLst>
              <a:ext uri="{FF2B5EF4-FFF2-40B4-BE49-F238E27FC236}">
                <a16:creationId xmlns:a16="http://schemas.microsoft.com/office/drawing/2014/main" id="{9EA8992D-AAD9-47D7-A4A3-C18BD0849D06}"/>
              </a:ext>
            </a:extLst>
          </p:cNvPr>
          <p:cNvSpPr txBox="1"/>
          <p:nvPr/>
        </p:nvSpPr>
        <p:spPr>
          <a:xfrm>
            <a:off x="213560" y="3003707"/>
            <a:ext cx="4184984" cy="1477328"/>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修改後，新增附錄二、動物手術規劃中，</a:t>
            </a:r>
            <a:r>
              <a:rPr lang="zh-TW" altLang="en-US" dirty="0">
                <a:solidFill>
                  <a:srgbClr val="FF0000"/>
                </a:solidFill>
                <a:latin typeface="標楷體" panose="03000509000000000000" pitchFamily="65" charset="-120"/>
                <a:ea typeface="標楷體" panose="03000509000000000000" pitchFamily="65" charset="-120"/>
              </a:rPr>
              <a:t>非存活手術加強說明手術執行人員的資訊與訓練資歷</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藥物使用規劃</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手術內容等說明</a:t>
            </a:r>
            <a:r>
              <a:rPr lang="zh-TW" altLang="en-US" dirty="0">
                <a:latin typeface="標楷體" panose="03000509000000000000" pitchFamily="65" charset="-120"/>
                <a:ea typeface="標楷體" panose="03000509000000000000" pitchFamily="65" charset="-120"/>
              </a:rPr>
              <a:t>，以及勾選</a:t>
            </a:r>
            <a:r>
              <a:rPr lang="zh-TW" altLang="en-US" dirty="0">
                <a:solidFill>
                  <a:srgbClr val="FF0000"/>
                </a:solidFill>
                <a:latin typeface="標楷體" panose="03000509000000000000" pitchFamily="65" charset="-120"/>
                <a:ea typeface="標楷體" panose="03000509000000000000" pitchFamily="65" charset="-120"/>
              </a:rPr>
              <a:t>如何確認動物死亡的方法</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8" name="投影片編號版面配置區 7">
            <a:extLst>
              <a:ext uri="{FF2B5EF4-FFF2-40B4-BE49-F238E27FC236}">
                <a16:creationId xmlns:a16="http://schemas.microsoft.com/office/drawing/2014/main" id="{3EE221FE-C744-4A25-93B7-61028C3ECE7D}"/>
              </a:ext>
            </a:extLst>
          </p:cNvPr>
          <p:cNvSpPr>
            <a:spLocks noGrp="1"/>
          </p:cNvSpPr>
          <p:nvPr>
            <p:ph type="sldNum" sz="quarter" idx="12"/>
          </p:nvPr>
        </p:nvSpPr>
        <p:spPr/>
        <p:txBody>
          <a:bodyPr/>
          <a:lstStyle/>
          <a:p>
            <a:fld id="{A5958FE0-DFD1-4FD6-89D1-8084D0D99083}" type="slidenum">
              <a:rPr lang="zh-TW" altLang="en-US" smtClean="0"/>
              <a:t>20</a:t>
            </a:fld>
            <a:endParaRPr lang="zh-TW" altLang="en-US"/>
          </a:p>
        </p:txBody>
      </p:sp>
      <p:pic>
        <p:nvPicPr>
          <p:cNvPr id="3" name="圖片 2">
            <a:extLst>
              <a:ext uri="{FF2B5EF4-FFF2-40B4-BE49-F238E27FC236}">
                <a16:creationId xmlns:a16="http://schemas.microsoft.com/office/drawing/2014/main" id="{1215DE1B-B374-4F7C-B704-DA905FC7ED47}"/>
              </a:ext>
            </a:extLst>
          </p:cNvPr>
          <p:cNvPicPr>
            <a:picLocks noChangeAspect="1"/>
          </p:cNvPicPr>
          <p:nvPr/>
        </p:nvPicPr>
        <p:blipFill>
          <a:blip r:embed="rId2"/>
          <a:stretch>
            <a:fillRect/>
          </a:stretch>
        </p:blipFill>
        <p:spPr>
          <a:xfrm>
            <a:off x="4308555" y="832031"/>
            <a:ext cx="3558848" cy="266723"/>
          </a:xfrm>
          <a:prstGeom prst="rect">
            <a:avLst/>
          </a:prstGeom>
        </p:spPr>
      </p:pic>
      <p:pic>
        <p:nvPicPr>
          <p:cNvPr id="14" name="圖片 13">
            <a:extLst>
              <a:ext uri="{FF2B5EF4-FFF2-40B4-BE49-F238E27FC236}">
                <a16:creationId xmlns:a16="http://schemas.microsoft.com/office/drawing/2014/main" id="{2FCFB5E4-4381-4140-8B58-12954CC6625F}"/>
              </a:ext>
            </a:extLst>
          </p:cNvPr>
          <p:cNvPicPr>
            <a:picLocks noChangeAspect="1"/>
          </p:cNvPicPr>
          <p:nvPr/>
        </p:nvPicPr>
        <p:blipFill>
          <a:blip r:embed="rId3"/>
          <a:stretch>
            <a:fillRect/>
          </a:stretch>
        </p:blipFill>
        <p:spPr>
          <a:xfrm>
            <a:off x="8458199" y="1283092"/>
            <a:ext cx="3431005" cy="3223539"/>
          </a:xfrm>
          <a:prstGeom prst="rect">
            <a:avLst/>
          </a:prstGeom>
        </p:spPr>
      </p:pic>
      <p:pic>
        <p:nvPicPr>
          <p:cNvPr id="4" name="圖片 3">
            <a:extLst>
              <a:ext uri="{FF2B5EF4-FFF2-40B4-BE49-F238E27FC236}">
                <a16:creationId xmlns:a16="http://schemas.microsoft.com/office/drawing/2014/main" id="{28DFD0D1-5AD6-4EA0-B755-37ABB5AAE46F}"/>
              </a:ext>
            </a:extLst>
          </p:cNvPr>
          <p:cNvPicPr>
            <a:picLocks noChangeAspect="1"/>
          </p:cNvPicPr>
          <p:nvPr/>
        </p:nvPicPr>
        <p:blipFill>
          <a:blip r:embed="rId4"/>
          <a:stretch>
            <a:fillRect/>
          </a:stretch>
        </p:blipFill>
        <p:spPr>
          <a:xfrm>
            <a:off x="4327801" y="1257496"/>
            <a:ext cx="4130398" cy="4863904"/>
          </a:xfrm>
          <a:prstGeom prst="rect">
            <a:avLst/>
          </a:prstGeom>
        </p:spPr>
      </p:pic>
    </p:spTree>
    <p:extLst>
      <p:ext uri="{BB962C8B-B14F-4D97-AF65-F5344CB8AC3E}">
        <p14:creationId xmlns:p14="http://schemas.microsoft.com/office/powerpoint/2010/main" val="52550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EE2AB8F-E9EB-041C-20FE-736B4F2BA31C}"/>
              </a:ext>
            </a:extLst>
          </p:cNvPr>
          <p:cNvSpPr txBox="1"/>
          <p:nvPr/>
        </p:nvSpPr>
        <p:spPr>
          <a:xfrm>
            <a:off x="2378732" y="424279"/>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7" name="圖片 6">
            <a:extLst>
              <a:ext uri="{FF2B5EF4-FFF2-40B4-BE49-F238E27FC236}">
                <a16:creationId xmlns:a16="http://schemas.microsoft.com/office/drawing/2014/main" id="{EF70FC9A-D1A1-7E5F-2B71-6542FD5594DC}"/>
              </a:ext>
            </a:extLst>
          </p:cNvPr>
          <p:cNvPicPr>
            <a:picLocks noChangeAspect="1"/>
          </p:cNvPicPr>
          <p:nvPr/>
        </p:nvPicPr>
        <p:blipFill>
          <a:blip r:embed="rId2"/>
          <a:stretch>
            <a:fillRect/>
          </a:stretch>
        </p:blipFill>
        <p:spPr>
          <a:xfrm>
            <a:off x="559908" y="966182"/>
            <a:ext cx="5106965" cy="838317"/>
          </a:xfrm>
          <a:prstGeom prst="rect">
            <a:avLst/>
          </a:prstGeom>
        </p:spPr>
      </p:pic>
      <p:sp>
        <p:nvSpPr>
          <p:cNvPr id="8" name="文字方塊 7">
            <a:extLst>
              <a:ext uri="{FF2B5EF4-FFF2-40B4-BE49-F238E27FC236}">
                <a16:creationId xmlns:a16="http://schemas.microsoft.com/office/drawing/2014/main" id="{4C0653CA-3714-8D96-A3A7-81F6743026D2}"/>
              </a:ext>
            </a:extLst>
          </p:cNvPr>
          <p:cNvSpPr txBox="1"/>
          <p:nvPr/>
        </p:nvSpPr>
        <p:spPr>
          <a:xfrm>
            <a:off x="489284" y="3429000"/>
            <a:ext cx="560671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sz="1600"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申請表的</a:t>
            </a:r>
            <a:r>
              <a:rPr lang="zh-TW" altLang="en-US" dirty="0">
                <a:solidFill>
                  <a:srgbClr val="FF0000"/>
                </a:solidFill>
                <a:latin typeface="標楷體" panose="03000509000000000000" pitchFamily="65" charset="-120"/>
                <a:ea typeface="標楷體" panose="03000509000000000000" pitchFamily="65" charset="-120"/>
              </a:rPr>
              <a:t>計畫主持人相關資訊</a:t>
            </a:r>
            <a:r>
              <a:rPr lang="zh-TW" altLang="en-US" dirty="0">
                <a:latin typeface="標楷體" panose="03000509000000000000" pitchFamily="65" charset="-120"/>
                <a:ea typeface="標楷體" panose="03000509000000000000" pitchFamily="65" charset="-120"/>
              </a:rPr>
              <a:t>整合為第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點；</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增加</a:t>
            </a:r>
            <a:r>
              <a:rPr lang="zh-TW" altLang="en-US" dirty="0">
                <a:solidFill>
                  <a:srgbClr val="FF0000"/>
                </a:solidFill>
                <a:latin typeface="標楷體" panose="03000509000000000000" pitchFamily="65" charset="-120"/>
                <a:ea typeface="標楷體" panose="03000509000000000000" pitchFamily="65" charset="-120"/>
              </a:rPr>
              <a:t>計畫主要相關人員相關資訊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申請人、共同計畫主持人、計畫聯絡人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為第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點，並增加聯絡電話、電子郵件信箱等資料欄位。</a:t>
            </a:r>
          </a:p>
        </p:txBody>
      </p:sp>
      <p:sp>
        <p:nvSpPr>
          <p:cNvPr id="9" name="文字方塊 8">
            <a:extLst>
              <a:ext uri="{FF2B5EF4-FFF2-40B4-BE49-F238E27FC236}">
                <a16:creationId xmlns:a16="http://schemas.microsoft.com/office/drawing/2014/main" id="{9D5E478D-93AF-49A9-83F5-519902F173EF}"/>
              </a:ext>
            </a:extLst>
          </p:cNvPr>
          <p:cNvSpPr txBox="1"/>
          <p:nvPr/>
        </p:nvSpPr>
        <p:spPr>
          <a:xfrm>
            <a:off x="7974980" y="364855"/>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A141D930-A290-49CD-8F2E-6F008384A13A}"/>
              </a:ext>
            </a:extLst>
          </p:cNvPr>
          <p:cNvSpPr>
            <a:spLocks noGrp="1"/>
          </p:cNvSpPr>
          <p:nvPr>
            <p:ph type="sldNum" sz="quarter" idx="12"/>
          </p:nvPr>
        </p:nvSpPr>
        <p:spPr/>
        <p:txBody>
          <a:bodyPr/>
          <a:lstStyle/>
          <a:p>
            <a:fld id="{A5958FE0-DFD1-4FD6-89D1-8084D0D99083}" type="slidenum">
              <a:rPr lang="zh-TW" altLang="en-US" smtClean="0"/>
              <a:t>3</a:t>
            </a:fld>
            <a:endParaRPr lang="zh-TW" altLang="en-US"/>
          </a:p>
        </p:txBody>
      </p:sp>
      <p:pic>
        <p:nvPicPr>
          <p:cNvPr id="6" name="圖片 5">
            <a:extLst>
              <a:ext uri="{FF2B5EF4-FFF2-40B4-BE49-F238E27FC236}">
                <a16:creationId xmlns:a16="http://schemas.microsoft.com/office/drawing/2014/main" id="{C99CA46C-93C8-498D-A4D7-658B996416D2}"/>
              </a:ext>
            </a:extLst>
          </p:cNvPr>
          <p:cNvPicPr>
            <a:picLocks noChangeAspect="1"/>
          </p:cNvPicPr>
          <p:nvPr/>
        </p:nvPicPr>
        <p:blipFill>
          <a:blip r:embed="rId3"/>
          <a:stretch>
            <a:fillRect/>
          </a:stretch>
        </p:blipFill>
        <p:spPr>
          <a:xfrm>
            <a:off x="6525128" y="930370"/>
            <a:ext cx="5145504" cy="5205736"/>
          </a:xfrm>
          <a:prstGeom prst="rect">
            <a:avLst/>
          </a:prstGeom>
        </p:spPr>
      </p:pic>
    </p:spTree>
    <p:extLst>
      <p:ext uri="{BB962C8B-B14F-4D97-AF65-F5344CB8AC3E}">
        <p14:creationId xmlns:p14="http://schemas.microsoft.com/office/powerpoint/2010/main" val="265547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96411-8329-C43B-DD0F-9867C35FD8B8}"/>
            </a:ext>
          </a:extLst>
        </p:cNvPr>
        <p:cNvGrpSpPr/>
        <p:nvPr/>
      </p:nvGrpSpPr>
      <p:grpSpPr>
        <a:xfrm>
          <a:off x="0" y="0"/>
          <a:ext cx="0" cy="0"/>
          <a:chOff x="0" y="0"/>
          <a:chExt cx="0" cy="0"/>
        </a:xfrm>
      </p:grpSpPr>
      <p:pic>
        <p:nvPicPr>
          <p:cNvPr id="15" name="圖片 14">
            <a:extLst>
              <a:ext uri="{FF2B5EF4-FFF2-40B4-BE49-F238E27FC236}">
                <a16:creationId xmlns:a16="http://schemas.microsoft.com/office/drawing/2014/main" id="{C0357145-D39F-4256-B4DC-C91EA30E07E6}"/>
              </a:ext>
            </a:extLst>
          </p:cNvPr>
          <p:cNvPicPr>
            <a:picLocks noChangeAspect="1"/>
          </p:cNvPicPr>
          <p:nvPr/>
        </p:nvPicPr>
        <p:blipFill>
          <a:blip r:embed="rId2"/>
          <a:stretch>
            <a:fillRect/>
          </a:stretch>
        </p:blipFill>
        <p:spPr>
          <a:xfrm>
            <a:off x="6289717" y="3019011"/>
            <a:ext cx="5396233" cy="2981741"/>
          </a:xfrm>
          <a:prstGeom prst="rect">
            <a:avLst/>
          </a:prstGeom>
        </p:spPr>
      </p:pic>
      <p:sp>
        <p:nvSpPr>
          <p:cNvPr id="2" name="文字方塊 1">
            <a:extLst>
              <a:ext uri="{FF2B5EF4-FFF2-40B4-BE49-F238E27FC236}">
                <a16:creationId xmlns:a16="http://schemas.microsoft.com/office/drawing/2014/main" id="{30820B2E-BF65-DCA6-82CF-6662770D3F59}"/>
              </a:ext>
            </a:extLst>
          </p:cNvPr>
          <p:cNvSpPr txBox="1"/>
          <p:nvPr/>
        </p:nvSpPr>
        <p:spPr>
          <a:xfrm>
            <a:off x="2324445" y="410835"/>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3" name="文字方塊 2">
            <a:extLst>
              <a:ext uri="{FF2B5EF4-FFF2-40B4-BE49-F238E27FC236}">
                <a16:creationId xmlns:a16="http://schemas.microsoft.com/office/drawing/2014/main" id="{87668A56-9E30-D0DF-5C00-E0023DA58F90}"/>
              </a:ext>
            </a:extLst>
          </p:cNvPr>
          <p:cNvSpPr txBox="1"/>
          <p:nvPr/>
        </p:nvSpPr>
        <p:spPr>
          <a:xfrm>
            <a:off x="7960698" y="407081"/>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pic>
        <p:nvPicPr>
          <p:cNvPr id="5" name="圖片 4" descr="一張含有 文字, 字型, 螢幕擷取畫面, 白色 的圖片&#10;&#10;AI 產生的內容可能不正確。">
            <a:extLst>
              <a:ext uri="{FF2B5EF4-FFF2-40B4-BE49-F238E27FC236}">
                <a16:creationId xmlns:a16="http://schemas.microsoft.com/office/drawing/2014/main" id="{F4928C7F-87FB-BA97-D405-CD1A50B4364B}"/>
              </a:ext>
            </a:extLst>
          </p:cNvPr>
          <p:cNvPicPr>
            <a:picLocks noChangeAspect="1"/>
          </p:cNvPicPr>
          <p:nvPr/>
        </p:nvPicPr>
        <p:blipFill>
          <a:blip r:embed="rId3"/>
          <a:stretch>
            <a:fillRect/>
          </a:stretch>
        </p:blipFill>
        <p:spPr>
          <a:xfrm>
            <a:off x="387039" y="1008343"/>
            <a:ext cx="5363112" cy="2981741"/>
          </a:xfrm>
          <a:prstGeom prst="rect">
            <a:avLst/>
          </a:prstGeom>
        </p:spPr>
      </p:pic>
      <p:sp>
        <p:nvSpPr>
          <p:cNvPr id="10" name="文字方塊 9">
            <a:extLst>
              <a:ext uri="{FF2B5EF4-FFF2-40B4-BE49-F238E27FC236}">
                <a16:creationId xmlns:a16="http://schemas.microsoft.com/office/drawing/2014/main" id="{81F471CF-8600-1118-3E72-8ED5F5A9EB72}"/>
              </a:ext>
            </a:extLst>
          </p:cNvPr>
          <p:cNvSpPr txBox="1"/>
          <p:nvPr/>
        </p:nvSpPr>
        <p:spPr>
          <a:xfrm>
            <a:off x="478608" y="4358786"/>
            <a:ext cx="5392803"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計畫名稱</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計畫執行期間</a:t>
            </a:r>
            <a:r>
              <a:rPr lang="zh-TW" altLang="en-US" dirty="0">
                <a:latin typeface="標楷體" panose="03000509000000000000" pitchFamily="65" charset="-120"/>
                <a:ea typeface="標楷體" panose="03000509000000000000" pitchFamily="65" charset="-120"/>
              </a:rPr>
              <a:t>整合為第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點。</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計畫類型</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計畫種類</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經費來源</a:t>
            </a:r>
            <a:r>
              <a:rPr lang="zh-TW" altLang="en-US" dirty="0">
                <a:latin typeface="標楷體" panose="03000509000000000000" pitchFamily="65" charset="-120"/>
                <a:ea typeface="標楷體" panose="03000509000000000000" pitchFamily="65" charset="-120"/>
              </a:rPr>
              <a:t>整合為第</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點。</a:t>
            </a:r>
          </a:p>
        </p:txBody>
      </p:sp>
      <p:sp>
        <p:nvSpPr>
          <p:cNvPr id="11" name="矩形 10">
            <a:extLst>
              <a:ext uri="{FF2B5EF4-FFF2-40B4-BE49-F238E27FC236}">
                <a16:creationId xmlns:a16="http://schemas.microsoft.com/office/drawing/2014/main" id="{64A89E00-92D7-DBF3-7020-C00093F699C6}"/>
              </a:ext>
            </a:extLst>
          </p:cNvPr>
          <p:cNvSpPr/>
          <p:nvPr/>
        </p:nvSpPr>
        <p:spPr>
          <a:xfrm>
            <a:off x="481262" y="1271854"/>
            <a:ext cx="5174666" cy="15309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5C7D88CD-415B-259A-C58F-2ABA01088285}"/>
              </a:ext>
            </a:extLst>
          </p:cNvPr>
          <p:cNvSpPr/>
          <p:nvPr/>
        </p:nvSpPr>
        <p:spPr>
          <a:xfrm>
            <a:off x="6232356" y="3019011"/>
            <a:ext cx="5481036" cy="30006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a:extLst>
              <a:ext uri="{FF2B5EF4-FFF2-40B4-BE49-F238E27FC236}">
                <a16:creationId xmlns:a16="http://schemas.microsoft.com/office/drawing/2014/main" id="{8E6BAF24-574F-6247-CD5C-9B82728C66BC}"/>
              </a:ext>
            </a:extLst>
          </p:cNvPr>
          <p:cNvCxnSpPr>
            <a:cxnSpLocks/>
          </p:cNvCxnSpPr>
          <p:nvPr/>
        </p:nvCxnSpPr>
        <p:spPr>
          <a:xfrm>
            <a:off x="5641457" y="1904965"/>
            <a:ext cx="790075" cy="21662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投影片編號版面配置區 3">
            <a:extLst>
              <a:ext uri="{FF2B5EF4-FFF2-40B4-BE49-F238E27FC236}">
                <a16:creationId xmlns:a16="http://schemas.microsoft.com/office/drawing/2014/main" id="{CE594550-145D-4C8F-A255-7F75FC302869}"/>
              </a:ext>
            </a:extLst>
          </p:cNvPr>
          <p:cNvSpPr>
            <a:spLocks noGrp="1"/>
          </p:cNvSpPr>
          <p:nvPr>
            <p:ph type="sldNum" sz="quarter" idx="12"/>
          </p:nvPr>
        </p:nvSpPr>
        <p:spPr/>
        <p:txBody>
          <a:bodyPr/>
          <a:lstStyle/>
          <a:p>
            <a:fld id="{A5958FE0-DFD1-4FD6-89D1-8084D0D99083}" type="slidenum">
              <a:rPr lang="zh-TW" altLang="en-US" smtClean="0"/>
              <a:t>4</a:t>
            </a:fld>
            <a:endParaRPr lang="zh-TW" altLang="en-US"/>
          </a:p>
        </p:txBody>
      </p:sp>
      <p:pic>
        <p:nvPicPr>
          <p:cNvPr id="8" name="圖片 7">
            <a:extLst>
              <a:ext uri="{FF2B5EF4-FFF2-40B4-BE49-F238E27FC236}">
                <a16:creationId xmlns:a16="http://schemas.microsoft.com/office/drawing/2014/main" id="{3A950B00-4B3A-474A-A3D6-A1A09C03E5B9}"/>
              </a:ext>
            </a:extLst>
          </p:cNvPr>
          <p:cNvPicPr>
            <a:picLocks noChangeAspect="1"/>
          </p:cNvPicPr>
          <p:nvPr/>
        </p:nvPicPr>
        <p:blipFill>
          <a:blip r:embed="rId4"/>
          <a:stretch>
            <a:fillRect/>
          </a:stretch>
        </p:blipFill>
        <p:spPr>
          <a:xfrm>
            <a:off x="6232356" y="1089432"/>
            <a:ext cx="5453594" cy="1758044"/>
          </a:xfrm>
          <a:prstGeom prst="rect">
            <a:avLst/>
          </a:prstGeom>
        </p:spPr>
      </p:pic>
    </p:spTree>
    <p:extLst>
      <p:ext uri="{BB962C8B-B14F-4D97-AF65-F5344CB8AC3E}">
        <p14:creationId xmlns:p14="http://schemas.microsoft.com/office/powerpoint/2010/main" val="358493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A3211-8BE1-EAC4-9EBE-74F0BF751DE6}"/>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FB729AE7-4B96-AB10-6FA8-E1C9DA2EB043}"/>
              </a:ext>
            </a:extLst>
          </p:cNvPr>
          <p:cNvSpPr txBox="1"/>
          <p:nvPr/>
        </p:nvSpPr>
        <p:spPr>
          <a:xfrm>
            <a:off x="2330607" y="418417"/>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7" name="圖片 6" descr="一張含有 文字, 字型, 白色, 印刷術 的圖片&#10;&#10;AI 產生的內容可能不正確。">
            <a:extLst>
              <a:ext uri="{FF2B5EF4-FFF2-40B4-BE49-F238E27FC236}">
                <a16:creationId xmlns:a16="http://schemas.microsoft.com/office/drawing/2014/main" id="{168C49C1-B4FE-8527-C630-A04E461D47A1}"/>
              </a:ext>
            </a:extLst>
          </p:cNvPr>
          <p:cNvPicPr>
            <a:picLocks noChangeAspect="1"/>
          </p:cNvPicPr>
          <p:nvPr/>
        </p:nvPicPr>
        <p:blipFill>
          <a:blip r:embed="rId2"/>
          <a:stretch>
            <a:fillRect/>
          </a:stretch>
        </p:blipFill>
        <p:spPr>
          <a:xfrm>
            <a:off x="845439" y="882484"/>
            <a:ext cx="4929719" cy="1378116"/>
          </a:xfrm>
          <a:prstGeom prst="rect">
            <a:avLst/>
          </a:prstGeom>
        </p:spPr>
      </p:pic>
      <p:sp>
        <p:nvSpPr>
          <p:cNvPr id="6" name="文字方塊 5">
            <a:extLst>
              <a:ext uri="{FF2B5EF4-FFF2-40B4-BE49-F238E27FC236}">
                <a16:creationId xmlns:a16="http://schemas.microsoft.com/office/drawing/2014/main" id="{F836B62F-6675-4EC5-8646-052E460CAC44}"/>
              </a:ext>
            </a:extLst>
          </p:cNvPr>
          <p:cNvSpPr txBox="1"/>
          <p:nvPr/>
        </p:nvSpPr>
        <p:spPr>
          <a:xfrm>
            <a:off x="7954536" y="418417"/>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8" name="文字方塊 7">
            <a:extLst>
              <a:ext uri="{FF2B5EF4-FFF2-40B4-BE49-F238E27FC236}">
                <a16:creationId xmlns:a16="http://schemas.microsoft.com/office/drawing/2014/main" id="{7AA3D493-ECC5-47C2-9E63-63172A785C6E}"/>
              </a:ext>
            </a:extLst>
          </p:cNvPr>
          <p:cNvSpPr txBox="1"/>
          <p:nvPr/>
        </p:nvSpPr>
        <p:spPr>
          <a:xfrm>
            <a:off x="617622" y="3429000"/>
            <a:ext cx="5157536"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修改後，將本研究之目的說明改為</a:t>
            </a:r>
            <a:r>
              <a:rPr lang="en-US" altLang="zh-TW" dirty="0">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計畫摘要</a:t>
            </a:r>
            <a:r>
              <a:rPr lang="zh-TW" altLang="en-US" dirty="0">
                <a:latin typeface="標楷體" panose="03000509000000000000" pitchFamily="65" charset="-120"/>
                <a:ea typeface="標楷體" panose="03000509000000000000" pitchFamily="65" charset="-120"/>
              </a:rPr>
              <a:t>，並說明應有一段摘要性的說明，且為容易理解的描述。</a:t>
            </a:r>
          </a:p>
        </p:txBody>
      </p:sp>
      <p:sp>
        <p:nvSpPr>
          <p:cNvPr id="4" name="投影片編號版面配置區 3">
            <a:extLst>
              <a:ext uri="{FF2B5EF4-FFF2-40B4-BE49-F238E27FC236}">
                <a16:creationId xmlns:a16="http://schemas.microsoft.com/office/drawing/2014/main" id="{CAE2E2A6-4028-4625-A664-7416F4001B5F}"/>
              </a:ext>
            </a:extLst>
          </p:cNvPr>
          <p:cNvSpPr>
            <a:spLocks noGrp="1"/>
          </p:cNvSpPr>
          <p:nvPr>
            <p:ph type="sldNum" sz="quarter" idx="12"/>
          </p:nvPr>
        </p:nvSpPr>
        <p:spPr/>
        <p:txBody>
          <a:bodyPr/>
          <a:lstStyle/>
          <a:p>
            <a:fld id="{A5958FE0-DFD1-4FD6-89D1-8084D0D99083}" type="slidenum">
              <a:rPr lang="zh-TW" altLang="en-US" smtClean="0"/>
              <a:t>5</a:t>
            </a:fld>
            <a:endParaRPr lang="zh-TW" altLang="en-US"/>
          </a:p>
        </p:txBody>
      </p:sp>
      <p:pic>
        <p:nvPicPr>
          <p:cNvPr id="5" name="圖片 4">
            <a:extLst>
              <a:ext uri="{FF2B5EF4-FFF2-40B4-BE49-F238E27FC236}">
                <a16:creationId xmlns:a16="http://schemas.microsoft.com/office/drawing/2014/main" id="{00AF31F3-B929-40B1-BA18-CC6D2371BC00}"/>
              </a:ext>
            </a:extLst>
          </p:cNvPr>
          <p:cNvPicPr>
            <a:picLocks noChangeAspect="1"/>
          </p:cNvPicPr>
          <p:nvPr/>
        </p:nvPicPr>
        <p:blipFill>
          <a:blip r:embed="rId3"/>
          <a:stretch>
            <a:fillRect/>
          </a:stretch>
        </p:blipFill>
        <p:spPr>
          <a:xfrm>
            <a:off x="6273800" y="882483"/>
            <a:ext cx="5422900" cy="4489617"/>
          </a:xfrm>
          <a:prstGeom prst="rect">
            <a:avLst/>
          </a:prstGeom>
        </p:spPr>
      </p:pic>
    </p:spTree>
    <p:extLst>
      <p:ext uri="{BB962C8B-B14F-4D97-AF65-F5344CB8AC3E}">
        <p14:creationId xmlns:p14="http://schemas.microsoft.com/office/powerpoint/2010/main" val="257393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CDC0-97D8-2019-F2D4-3EAB5FA6F13B}"/>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1D041466-994C-6DAE-6337-3B415208659E}"/>
              </a:ext>
            </a:extLst>
          </p:cNvPr>
          <p:cNvSpPr txBox="1"/>
          <p:nvPr/>
        </p:nvSpPr>
        <p:spPr>
          <a:xfrm>
            <a:off x="2310161" y="383775"/>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4" name="文字方塊 3">
            <a:extLst>
              <a:ext uri="{FF2B5EF4-FFF2-40B4-BE49-F238E27FC236}">
                <a16:creationId xmlns:a16="http://schemas.microsoft.com/office/drawing/2014/main" id="{31644E41-5DD5-DFB2-204A-164F7883D4F8}"/>
              </a:ext>
            </a:extLst>
          </p:cNvPr>
          <p:cNvSpPr txBox="1"/>
          <p:nvPr/>
        </p:nvSpPr>
        <p:spPr>
          <a:xfrm>
            <a:off x="440828" y="3429000"/>
            <a:ext cx="5521847"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修改後，增加</a:t>
            </a:r>
            <a:r>
              <a:rPr lang="zh-TW" altLang="en-US" dirty="0">
                <a:solidFill>
                  <a:srgbClr val="FF0000"/>
                </a:solidFill>
                <a:latin typeface="標楷體" panose="03000509000000000000" pitchFamily="65" charset="-120"/>
                <a:ea typeface="標楷體" panose="03000509000000000000" pitchFamily="65" charset="-120"/>
              </a:rPr>
              <a:t>所屬機構、單位</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實驗室</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、負責項目</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以代號填寫</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的欄位。</a:t>
            </a:r>
          </a:p>
        </p:txBody>
      </p:sp>
      <p:pic>
        <p:nvPicPr>
          <p:cNvPr id="8" name="圖片 7" descr="一張含有 文字, 行, 收據, 字型 的圖片&#10;&#10;AI 產生的內容可能不正確。">
            <a:extLst>
              <a:ext uri="{FF2B5EF4-FFF2-40B4-BE49-F238E27FC236}">
                <a16:creationId xmlns:a16="http://schemas.microsoft.com/office/drawing/2014/main" id="{8408130C-CD35-01CB-636C-1F9135724FBD}"/>
              </a:ext>
            </a:extLst>
          </p:cNvPr>
          <p:cNvPicPr>
            <a:picLocks noChangeAspect="1"/>
          </p:cNvPicPr>
          <p:nvPr/>
        </p:nvPicPr>
        <p:blipFill>
          <a:blip r:embed="rId2"/>
          <a:stretch>
            <a:fillRect/>
          </a:stretch>
        </p:blipFill>
        <p:spPr>
          <a:xfrm>
            <a:off x="527105" y="914400"/>
            <a:ext cx="5435570" cy="2137944"/>
          </a:xfrm>
          <a:prstGeom prst="rect">
            <a:avLst/>
          </a:prstGeom>
        </p:spPr>
      </p:pic>
      <p:sp>
        <p:nvSpPr>
          <p:cNvPr id="7" name="文字方塊 6">
            <a:extLst>
              <a:ext uri="{FF2B5EF4-FFF2-40B4-BE49-F238E27FC236}">
                <a16:creationId xmlns:a16="http://schemas.microsoft.com/office/drawing/2014/main" id="{9E021FDF-5FF8-461D-9FA0-9ECFD6B0D95F}"/>
              </a:ext>
            </a:extLst>
          </p:cNvPr>
          <p:cNvSpPr txBox="1"/>
          <p:nvPr/>
        </p:nvSpPr>
        <p:spPr>
          <a:xfrm>
            <a:off x="7974980" y="383775"/>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5" name="投影片編號版面配置區 4">
            <a:extLst>
              <a:ext uri="{FF2B5EF4-FFF2-40B4-BE49-F238E27FC236}">
                <a16:creationId xmlns:a16="http://schemas.microsoft.com/office/drawing/2014/main" id="{04158FDB-CBD9-4122-BB24-8791574CE1D4}"/>
              </a:ext>
            </a:extLst>
          </p:cNvPr>
          <p:cNvSpPr>
            <a:spLocks noGrp="1"/>
          </p:cNvSpPr>
          <p:nvPr>
            <p:ph type="sldNum" sz="quarter" idx="12"/>
          </p:nvPr>
        </p:nvSpPr>
        <p:spPr/>
        <p:txBody>
          <a:bodyPr/>
          <a:lstStyle/>
          <a:p>
            <a:fld id="{A5958FE0-DFD1-4FD6-89D1-8084D0D99083}" type="slidenum">
              <a:rPr lang="zh-TW" altLang="en-US" smtClean="0"/>
              <a:t>6</a:t>
            </a:fld>
            <a:endParaRPr lang="zh-TW" altLang="en-US"/>
          </a:p>
        </p:txBody>
      </p:sp>
      <p:pic>
        <p:nvPicPr>
          <p:cNvPr id="6" name="圖片 5">
            <a:extLst>
              <a:ext uri="{FF2B5EF4-FFF2-40B4-BE49-F238E27FC236}">
                <a16:creationId xmlns:a16="http://schemas.microsoft.com/office/drawing/2014/main" id="{BC325053-328E-4F01-9EAA-D775958F5C6B}"/>
              </a:ext>
            </a:extLst>
          </p:cNvPr>
          <p:cNvPicPr>
            <a:picLocks noChangeAspect="1"/>
          </p:cNvPicPr>
          <p:nvPr/>
        </p:nvPicPr>
        <p:blipFill>
          <a:blip r:embed="rId3"/>
          <a:stretch>
            <a:fillRect/>
          </a:stretch>
        </p:blipFill>
        <p:spPr>
          <a:xfrm>
            <a:off x="6229325" y="914400"/>
            <a:ext cx="5435570" cy="5245768"/>
          </a:xfrm>
          <a:prstGeom prst="rect">
            <a:avLst/>
          </a:prstGeom>
        </p:spPr>
      </p:pic>
    </p:spTree>
    <p:extLst>
      <p:ext uri="{BB962C8B-B14F-4D97-AF65-F5344CB8AC3E}">
        <p14:creationId xmlns:p14="http://schemas.microsoft.com/office/powerpoint/2010/main" val="149053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D8F8-F885-D088-EF8F-07BD0B00DD8C}"/>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D981AEA8-B012-9DFC-C317-3B2A9CB2D6DF}"/>
              </a:ext>
            </a:extLst>
          </p:cNvPr>
          <p:cNvSpPr txBox="1"/>
          <p:nvPr/>
        </p:nvSpPr>
        <p:spPr>
          <a:xfrm>
            <a:off x="2450922" y="385074"/>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grpSp>
        <p:nvGrpSpPr>
          <p:cNvPr id="15" name="群組 14">
            <a:extLst>
              <a:ext uri="{FF2B5EF4-FFF2-40B4-BE49-F238E27FC236}">
                <a16:creationId xmlns:a16="http://schemas.microsoft.com/office/drawing/2014/main" id="{D3349BBA-0147-ED40-40AC-B5119FEE8277}"/>
              </a:ext>
            </a:extLst>
          </p:cNvPr>
          <p:cNvGrpSpPr/>
          <p:nvPr/>
        </p:nvGrpSpPr>
        <p:grpSpPr>
          <a:xfrm>
            <a:off x="409074" y="882288"/>
            <a:ext cx="4212574" cy="4860430"/>
            <a:chOff x="2228310" y="75732"/>
            <a:chExt cx="7735380" cy="7304565"/>
          </a:xfrm>
        </p:grpSpPr>
        <p:pic>
          <p:nvPicPr>
            <p:cNvPr id="12" name="圖片 11" descr="一張含有 文字, 螢幕擷取畫面, 字型, 文件 的圖片&#10;&#10;AI 產生的內容可能不正確。">
              <a:extLst>
                <a:ext uri="{FF2B5EF4-FFF2-40B4-BE49-F238E27FC236}">
                  <a16:creationId xmlns:a16="http://schemas.microsoft.com/office/drawing/2014/main" id="{C83A655F-40D9-BF56-E349-D63B4BA175CE}"/>
                </a:ext>
              </a:extLst>
            </p:cNvPr>
            <p:cNvPicPr>
              <a:picLocks noChangeAspect="1"/>
            </p:cNvPicPr>
            <p:nvPr/>
          </p:nvPicPr>
          <p:blipFill>
            <a:blip r:embed="rId2"/>
            <a:stretch>
              <a:fillRect/>
            </a:stretch>
          </p:blipFill>
          <p:spPr>
            <a:xfrm>
              <a:off x="2228310" y="75732"/>
              <a:ext cx="7735380" cy="6706536"/>
            </a:xfrm>
            <a:prstGeom prst="rect">
              <a:avLst/>
            </a:prstGeom>
          </p:spPr>
        </p:pic>
        <p:pic>
          <p:nvPicPr>
            <p:cNvPr id="14" name="圖片 13">
              <a:extLst>
                <a:ext uri="{FF2B5EF4-FFF2-40B4-BE49-F238E27FC236}">
                  <a16:creationId xmlns:a16="http://schemas.microsoft.com/office/drawing/2014/main" id="{714301CB-6228-4C37-9CFF-6DAA6F0127C5}"/>
                </a:ext>
              </a:extLst>
            </p:cNvPr>
            <p:cNvPicPr>
              <a:picLocks noChangeAspect="1"/>
            </p:cNvPicPr>
            <p:nvPr/>
          </p:nvPicPr>
          <p:blipFill>
            <a:blip r:embed="rId3"/>
            <a:stretch>
              <a:fillRect/>
            </a:stretch>
          </p:blipFill>
          <p:spPr>
            <a:xfrm>
              <a:off x="2228310" y="6818244"/>
              <a:ext cx="7735380" cy="562053"/>
            </a:xfrm>
            <a:prstGeom prst="rect">
              <a:avLst/>
            </a:prstGeom>
          </p:spPr>
        </p:pic>
      </p:grpSp>
      <p:sp>
        <p:nvSpPr>
          <p:cNvPr id="16" name="文字方塊 15">
            <a:extLst>
              <a:ext uri="{FF2B5EF4-FFF2-40B4-BE49-F238E27FC236}">
                <a16:creationId xmlns:a16="http://schemas.microsoft.com/office/drawing/2014/main" id="{BCA0CB3F-3322-265B-E5DA-362A2F9C970B}"/>
              </a:ext>
            </a:extLst>
          </p:cNvPr>
          <p:cNvSpPr txBox="1"/>
          <p:nvPr/>
        </p:nvSpPr>
        <p:spPr>
          <a:xfrm>
            <a:off x="2056145" y="5947262"/>
            <a:ext cx="8079710" cy="646331"/>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修改後，將</a:t>
            </a:r>
            <a:r>
              <a:rPr lang="en-US" altLang="zh-TW" dirty="0">
                <a:solidFill>
                  <a:srgbClr val="FF0000"/>
                </a:solidFill>
                <a:latin typeface="標楷體" panose="03000509000000000000" pitchFamily="65" charset="-120"/>
                <a:ea typeface="標楷體" panose="03000509000000000000" pitchFamily="65" charset="-120"/>
              </a:rPr>
              <a:t>3Rs</a:t>
            </a:r>
            <a:r>
              <a:rPr lang="zh-TW" altLang="en-US" dirty="0">
                <a:solidFill>
                  <a:srgbClr val="FF0000"/>
                </a:solidFill>
                <a:latin typeface="標楷體" panose="03000509000000000000" pitchFamily="65" charset="-120"/>
                <a:ea typeface="標楷體" panose="03000509000000000000" pitchFamily="65" charset="-120"/>
              </a:rPr>
              <a:t>原則之取代、減量和精緻化說明</a:t>
            </a:r>
            <a:r>
              <a:rPr lang="zh-TW" altLang="en-US" dirty="0">
                <a:latin typeface="標楷體" panose="03000509000000000000" pitchFamily="65" charset="-120"/>
                <a:ea typeface="標楷體" panose="03000509000000000000" pitchFamily="65" charset="-120"/>
              </a:rPr>
              <a:t>整合至第</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點，且依據取代、減量與精緻化概念提示性欄位，讓申請者可依序檢核所需填寫的內容撰寫。</a:t>
            </a:r>
          </a:p>
        </p:txBody>
      </p:sp>
      <p:sp>
        <p:nvSpPr>
          <p:cNvPr id="11" name="文字方塊 10">
            <a:extLst>
              <a:ext uri="{FF2B5EF4-FFF2-40B4-BE49-F238E27FC236}">
                <a16:creationId xmlns:a16="http://schemas.microsoft.com/office/drawing/2014/main" id="{7E496125-0CC1-4B34-95DB-40AB728313D8}"/>
              </a:ext>
            </a:extLst>
          </p:cNvPr>
          <p:cNvSpPr txBox="1"/>
          <p:nvPr/>
        </p:nvSpPr>
        <p:spPr>
          <a:xfrm>
            <a:off x="7554411" y="410684"/>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12411405-167D-4700-A2C9-9205CFF17092}"/>
              </a:ext>
            </a:extLst>
          </p:cNvPr>
          <p:cNvSpPr>
            <a:spLocks noGrp="1"/>
          </p:cNvSpPr>
          <p:nvPr>
            <p:ph type="sldNum" sz="quarter" idx="12"/>
          </p:nvPr>
        </p:nvSpPr>
        <p:spPr/>
        <p:txBody>
          <a:bodyPr/>
          <a:lstStyle/>
          <a:p>
            <a:fld id="{A5958FE0-DFD1-4FD6-89D1-8084D0D99083}" type="slidenum">
              <a:rPr lang="zh-TW" altLang="en-US" smtClean="0"/>
              <a:t>7</a:t>
            </a:fld>
            <a:endParaRPr lang="zh-TW" altLang="en-US"/>
          </a:p>
        </p:txBody>
      </p:sp>
      <p:pic>
        <p:nvPicPr>
          <p:cNvPr id="5" name="圖片 4">
            <a:extLst>
              <a:ext uri="{FF2B5EF4-FFF2-40B4-BE49-F238E27FC236}">
                <a16:creationId xmlns:a16="http://schemas.microsoft.com/office/drawing/2014/main" id="{06522A39-B3A3-44C8-8783-817537301C50}"/>
              </a:ext>
            </a:extLst>
          </p:cNvPr>
          <p:cNvPicPr>
            <a:picLocks noChangeAspect="1"/>
          </p:cNvPicPr>
          <p:nvPr/>
        </p:nvPicPr>
        <p:blipFill>
          <a:blip r:embed="rId4"/>
          <a:stretch>
            <a:fillRect/>
          </a:stretch>
        </p:blipFill>
        <p:spPr>
          <a:xfrm>
            <a:off x="4621649" y="882288"/>
            <a:ext cx="3824520" cy="5064974"/>
          </a:xfrm>
          <a:prstGeom prst="rect">
            <a:avLst/>
          </a:prstGeom>
        </p:spPr>
      </p:pic>
      <p:pic>
        <p:nvPicPr>
          <p:cNvPr id="7" name="圖片 6">
            <a:extLst>
              <a:ext uri="{FF2B5EF4-FFF2-40B4-BE49-F238E27FC236}">
                <a16:creationId xmlns:a16="http://schemas.microsoft.com/office/drawing/2014/main" id="{907B5F7B-2E8D-453E-9C87-5A625B53B586}"/>
              </a:ext>
            </a:extLst>
          </p:cNvPr>
          <p:cNvPicPr>
            <a:picLocks noChangeAspect="1"/>
          </p:cNvPicPr>
          <p:nvPr/>
        </p:nvPicPr>
        <p:blipFill>
          <a:blip r:embed="rId5"/>
          <a:stretch>
            <a:fillRect/>
          </a:stretch>
        </p:blipFill>
        <p:spPr>
          <a:xfrm>
            <a:off x="8610599" y="1757113"/>
            <a:ext cx="3269835" cy="3985605"/>
          </a:xfrm>
          <a:prstGeom prst="rect">
            <a:avLst/>
          </a:prstGeom>
        </p:spPr>
      </p:pic>
    </p:spTree>
    <p:extLst>
      <p:ext uri="{BB962C8B-B14F-4D97-AF65-F5344CB8AC3E}">
        <p14:creationId xmlns:p14="http://schemas.microsoft.com/office/powerpoint/2010/main" val="135914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E7C0-0EA8-F412-00A7-659D80D419BB}"/>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D823ED82-4FF6-3FB8-D58B-17C2C48770B2}"/>
              </a:ext>
            </a:extLst>
          </p:cNvPr>
          <p:cNvSpPr txBox="1"/>
          <p:nvPr/>
        </p:nvSpPr>
        <p:spPr>
          <a:xfrm>
            <a:off x="2456287" y="406982"/>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sp>
        <p:nvSpPr>
          <p:cNvPr id="6" name="文字方塊 5">
            <a:extLst>
              <a:ext uri="{FF2B5EF4-FFF2-40B4-BE49-F238E27FC236}">
                <a16:creationId xmlns:a16="http://schemas.microsoft.com/office/drawing/2014/main" id="{13620028-7C9D-4E05-AD7A-CD979EA3B877}"/>
              </a:ext>
            </a:extLst>
          </p:cNvPr>
          <p:cNvSpPr txBox="1"/>
          <p:nvPr/>
        </p:nvSpPr>
        <p:spPr>
          <a:xfrm>
            <a:off x="7974980" y="399863"/>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8" name="文字方塊 7">
            <a:extLst>
              <a:ext uri="{FF2B5EF4-FFF2-40B4-BE49-F238E27FC236}">
                <a16:creationId xmlns:a16="http://schemas.microsoft.com/office/drawing/2014/main" id="{E1BFB23E-323C-496E-A423-88CE868930EB}"/>
              </a:ext>
            </a:extLst>
          </p:cNvPr>
          <p:cNvSpPr txBox="1"/>
          <p:nvPr/>
        </p:nvSpPr>
        <p:spPr>
          <a:xfrm>
            <a:off x="209319" y="5433020"/>
            <a:ext cx="5765177" cy="923330"/>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a:t>
            </a:r>
            <a:r>
              <a:rPr lang="zh-TW" altLang="en-US" dirty="0">
                <a:solidFill>
                  <a:srgbClr val="FF0000"/>
                </a:solidFill>
                <a:latin typeface="標楷體" panose="03000509000000000000" pitchFamily="65" charset="-120"/>
                <a:ea typeface="標楷體" panose="03000509000000000000" pitchFamily="65" charset="-120"/>
              </a:rPr>
              <a:t>動物數量可依據試驗設計不同來進行檢核，以與</a:t>
            </a:r>
            <a:r>
              <a:rPr lang="en-US" altLang="zh-TW" dirty="0">
                <a:solidFill>
                  <a:srgbClr val="FF0000"/>
                </a:solidFill>
                <a:latin typeface="標楷體" panose="03000509000000000000" pitchFamily="65" charset="-120"/>
                <a:ea typeface="標楷體" panose="03000509000000000000" pitchFamily="65" charset="-120"/>
              </a:rPr>
              <a:t>9.</a:t>
            </a:r>
            <a:r>
              <a:rPr lang="zh-TW" altLang="en-US" dirty="0">
                <a:solidFill>
                  <a:srgbClr val="FF0000"/>
                </a:solidFill>
                <a:latin typeface="標楷體" panose="03000509000000000000" pitchFamily="65" charset="-120"/>
                <a:ea typeface="標楷體" panose="03000509000000000000" pitchFamily="65" charset="-120"/>
              </a:rPr>
              <a:t>動物實驗設計說明核對</a:t>
            </a:r>
            <a:r>
              <a:rPr lang="zh-TW" altLang="en-US" dirty="0">
                <a:latin typeface="標楷體" panose="03000509000000000000" pitchFamily="65" charset="-120"/>
                <a:ea typeface="標楷體" panose="03000509000000000000" pitchFamily="65" charset="-120"/>
              </a:rPr>
              <a:t>，並提醒須注意動物來源與符合各機構異地飼養或實驗室飼養的自主規範。</a:t>
            </a:r>
          </a:p>
        </p:txBody>
      </p:sp>
      <p:sp>
        <p:nvSpPr>
          <p:cNvPr id="4" name="投影片編號版面配置區 3">
            <a:extLst>
              <a:ext uri="{FF2B5EF4-FFF2-40B4-BE49-F238E27FC236}">
                <a16:creationId xmlns:a16="http://schemas.microsoft.com/office/drawing/2014/main" id="{C59DB24B-C89F-4415-9395-4D06C5F3C4D3}"/>
              </a:ext>
            </a:extLst>
          </p:cNvPr>
          <p:cNvSpPr>
            <a:spLocks noGrp="1"/>
          </p:cNvSpPr>
          <p:nvPr>
            <p:ph type="sldNum" sz="quarter" idx="12"/>
          </p:nvPr>
        </p:nvSpPr>
        <p:spPr/>
        <p:txBody>
          <a:bodyPr/>
          <a:lstStyle/>
          <a:p>
            <a:fld id="{A5958FE0-DFD1-4FD6-89D1-8084D0D99083}" type="slidenum">
              <a:rPr lang="zh-TW" altLang="en-US" smtClean="0"/>
              <a:t>8</a:t>
            </a:fld>
            <a:endParaRPr lang="zh-TW" altLang="en-US"/>
          </a:p>
        </p:txBody>
      </p:sp>
      <p:pic>
        <p:nvPicPr>
          <p:cNvPr id="11" name="圖片 10">
            <a:extLst>
              <a:ext uri="{FF2B5EF4-FFF2-40B4-BE49-F238E27FC236}">
                <a16:creationId xmlns:a16="http://schemas.microsoft.com/office/drawing/2014/main" id="{F8B6C047-E7BB-4326-AD63-7A2A74FD7F31}"/>
              </a:ext>
            </a:extLst>
          </p:cNvPr>
          <p:cNvPicPr>
            <a:picLocks noChangeAspect="1"/>
          </p:cNvPicPr>
          <p:nvPr/>
        </p:nvPicPr>
        <p:blipFill>
          <a:blip r:embed="rId2"/>
          <a:stretch>
            <a:fillRect/>
          </a:stretch>
        </p:blipFill>
        <p:spPr>
          <a:xfrm>
            <a:off x="712968" y="890338"/>
            <a:ext cx="5101429" cy="4283242"/>
          </a:xfrm>
          <a:prstGeom prst="rect">
            <a:avLst/>
          </a:prstGeom>
        </p:spPr>
      </p:pic>
      <p:pic>
        <p:nvPicPr>
          <p:cNvPr id="7" name="圖片 6">
            <a:extLst>
              <a:ext uri="{FF2B5EF4-FFF2-40B4-BE49-F238E27FC236}">
                <a16:creationId xmlns:a16="http://schemas.microsoft.com/office/drawing/2014/main" id="{E1C930C8-EAE8-494D-8A7D-5A6CD888D1F3}"/>
              </a:ext>
            </a:extLst>
          </p:cNvPr>
          <p:cNvPicPr>
            <a:picLocks noChangeAspect="1"/>
          </p:cNvPicPr>
          <p:nvPr/>
        </p:nvPicPr>
        <p:blipFill>
          <a:blip r:embed="rId3"/>
          <a:stretch>
            <a:fillRect/>
          </a:stretch>
        </p:blipFill>
        <p:spPr>
          <a:xfrm>
            <a:off x="6377605" y="788348"/>
            <a:ext cx="5342083" cy="5669790"/>
          </a:xfrm>
          <a:prstGeom prst="rect">
            <a:avLst/>
          </a:prstGeom>
        </p:spPr>
      </p:pic>
    </p:spTree>
    <p:extLst>
      <p:ext uri="{BB962C8B-B14F-4D97-AF65-F5344CB8AC3E}">
        <p14:creationId xmlns:p14="http://schemas.microsoft.com/office/powerpoint/2010/main" val="84613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D132-0E23-2821-6B88-B0A55BD4A5F3}"/>
            </a:ext>
          </a:extLst>
        </p:cNvPr>
        <p:cNvGrpSpPr/>
        <p:nvPr/>
      </p:nvGrpSpPr>
      <p:grpSpPr>
        <a:xfrm>
          <a:off x="0" y="0"/>
          <a:ext cx="0" cy="0"/>
          <a:chOff x="0" y="0"/>
          <a:chExt cx="0" cy="0"/>
        </a:xfrm>
      </p:grpSpPr>
      <p:pic>
        <p:nvPicPr>
          <p:cNvPr id="6" name="圖片 5">
            <a:extLst>
              <a:ext uri="{FF2B5EF4-FFF2-40B4-BE49-F238E27FC236}">
                <a16:creationId xmlns:a16="http://schemas.microsoft.com/office/drawing/2014/main" id="{FDEEF0C7-D0C3-40EE-A787-F94F120CD7CA}"/>
              </a:ext>
            </a:extLst>
          </p:cNvPr>
          <p:cNvPicPr>
            <a:picLocks noChangeAspect="1"/>
          </p:cNvPicPr>
          <p:nvPr/>
        </p:nvPicPr>
        <p:blipFill>
          <a:blip r:embed="rId2"/>
          <a:stretch>
            <a:fillRect/>
          </a:stretch>
        </p:blipFill>
        <p:spPr>
          <a:xfrm>
            <a:off x="4533040" y="901956"/>
            <a:ext cx="3798160" cy="5656902"/>
          </a:xfrm>
          <a:prstGeom prst="rect">
            <a:avLst/>
          </a:prstGeom>
        </p:spPr>
      </p:pic>
      <p:sp>
        <p:nvSpPr>
          <p:cNvPr id="2" name="文字方塊 1">
            <a:extLst>
              <a:ext uri="{FF2B5EF4-FFF2-40B4-BE49-F238E27FC236}">
                <a16:creationId xmlns:a16="http://schemas.microsoft.com/office/drawing/2014/main" id="{EE55EB19-1672-6F11-3BB8-036EA07353CC}"/>
              </a:ext>
            </a:extLst>
          </p:cNvPr>
          <p:cNvSpPr txBox="1"/>
          <p:nvPr/>
        </p:nvSpPr>
        <p:spPr>
          <a:xfrm>
            <a:off x="2347621" y="414927"/>
            <a:ext cx="1271239"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修改前</a:t>
            </a:r>
          </a:p>
        </p:txBody>
      </p:sp>
      <p:pic>
        <p:nvPicPr>
          <p:cNvPr id="5" name="圖片 4" descr="一張含有 文字, 螢幕擷取畫面, 字型, 代數 的圖片&#10;&#10;AI 產生的內容可能不正確。">
            <a:extLst>
              <a:ext uri="{FF2B5EF4-FFF2-40B4-BE49-F238E27FC236}">
                <a16:creationId xmlns:a16="http://schemas.microsoft.com/office/drawing/2014/main" id="{5B46219C-D59A-7AE9-DC62-B5A685FDCC70}"/>
              </a:ext>
            </a:extLst>
          </p:cNvPr>
          <p:cNvPicPr>
            <a:picLocks noChangeAspect="1"/>
          </p:cNvPicPr>
          <p:nvPr/>
        </p:nvPicPr>
        <p:blipFill>
          <a:blip r:embed="rId3"/>
          <a:stretch>
            <a:fillRect/>
          </a:stretch>
        </p:blipFill>
        <p:spPr>
          <a:xfrm>
            <a:off x="429029" y="1165512"/>
            <a:ext cx="4179066" cy="2820080"/>
          </a:xfrm>
          <a:prstGeom prst="rect">
            <a:avLst/>
          </a:prstGeom>
        </p:spPr>
      </p:pic>
      <p:sp>
        <p:nvSpPr>
          <p:cNvPr id="11" name="文字方塊 10">
            <a:extLst>
              <a:ext uri="{FF2B5EF4-FFF2-40B4-BE49-F238E27FC236}">
                <a16:creationId xmlns:a16="http://schemas.microsoft.com/office/drawing/2014/main" id="{AE8E029E-7A30-A5C2-0A4D-53B384FAEE94}"/>
              </a:ext>
            </a:extLst>
          </p:cNvPr>
          <p:cNvSpPr txBox="1"/>
          <p:nvPr/>
        </p:nvSpPr>
        <p:spPr>
          <a:xfrm>
            <a:off x="285050" y="4400885"/>
            <a:ext cx="4088167" cy="1754326"/>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修改後，將</a:t>
            </a:r>
            <a:r>
              <a:rPr lang="en-US" altLang="zh-TW" dirty="0">
                <a:latin typeface="標楷體" panose="03000509000000000000" pitchFamily="65" charset="-120"/>
                <a:ea typeface="標楷體" panose="03000509000000000000" pitchFamily="65" charset="-120"/>
              </a:rPr>
              <a:t>9.</a:t>
            </a:r>
            <a:r>
              <a:rPr lang="zh-TW" altLang="en-US" dirty="0">
                <a:solidFill>
                  <a:srgbClr val="FF0000"/>
                </a:solidFill>
                <a:latin typeface="標楷體" panose="03000509000000000000" pitchFamily="65" charset="-120"/>
                <a:ea typeface="標楷體" panose="03000509000000000000" pitchFamily="65" charset="-120"/>
              </a:rPr>
              <a:t>動物實驗設計說明</a:t>
            </a:r>
            <a:r>
              <a:rPr lang="zh-TW" altLang="en-US" dirty="0">
                <a:latin typeface="標楷體" panose="03000509000000000000" pitchFamily="65" charset="-120"/>
                <a:ea typeface="標楷體" panose="03000509000000000000" pitchFamily="65" charset="-120"/>
              </a:rPr>
              <a:t>調整為為獨立填寫欄位，且新增數字欄位，讓申請者計算不同試驗設計下的預計使用動物數量，並提醒需要檢附與數量計算有關的重要參考文獻或統計運算文件。</a:t>
            </a:r>
          </a:p>
        </p:txBody>
      </p:sp>
      <p:sp>
        <p:nvSpPr>
          <p:cNvPr id="12" name="矩形 11">
            <a:extLst>
              <a:ext uri="{FF2B5EF4-FFF2-40B4-BE49-F238E27FC236}">
                <a16:creationId xmlns:a16="http://schemas.microsoft.com/office/drawing/2014/main" id="{E2B25C0D-A27C-53E5-DB98-2158DC256B8E}"/>
              </a:ext>
            </a:extLst>
          </p:cNvPr>
          <p:cNvSpPr/>
          <p:nvPr/>
        </p:nvSpPr>
        <p:spPr>
          <a:xfrm>
            <a:off x="444820" y="3429000"/>
            <a:ext cx="3369191" cy="5565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600C3CA9-3192-7598-BAAC-D1CB5B3F7D4F}"/>
              </a:ext>
            </a:extLst>
          </p:cNvPr>
          <p:cNvSpPr/>
          <p:nvPr/>
        </p:nvSpPr>
        <p:spPr>
          <a:xfrm>
            <a:off x="4767917" y="901956"/>
            <a:ext cx="3548155"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9A1E1DE1-4C70-49EF-BB87-99024F36AA87}"/>
              </a:ext>
            </a:extLst>
          </p:cNvPr>
          <p:cNvSpPr txBox="1"/>
          <p:nvPr/>
        </p:nvSpPr>
        <p:spPr>
          <a:xfrm>
            <a:off x="7937522" y="346756"/>
            <a:ext cx="1271239" cy="369332"/>
          </a:xfrm>
          <a:prstGeom prst="rect">
            <a:avLst/>
          </a:prstGeom>
          <a:noFill/>
        </p:spPr>
        <p:txBody>
          <a:bodyPr wrap="square" rtlCol="0">
            <a:spAutoFit/>
          </a:bodyPr>
          <a:lstStyle/>
          <a:p>
            <a:pPr algn="ctr"/>
            <a:r>
              <a:rPr lang="zh-TW" altLang="en-US" b="1" dirty="0">
                <a:latin typeface="標楷體" panose="03000509000000000000" pitchFamily="65" charset="-120"/>
                <a:ea typeface="標楷體" panose="03000509000000000000" pitchFamily="65" charset="-120"/>
              </a:rPr>
              <a:t>修改後</a:t>
            </a:r>
          </a:p>
        </p:txBody>
      </p:sp>
      <p:sp>
        <p:nvSpPr>
          <p:cNvPr id="4" name="投影片編號版面配置區 3">
            <a:extLst>
              <a:ext uri="{FF2B5EF4-FFF2-40B4-BE49-F238E27FC236}">
                <a16:creationId xmlns:a16="http://schemas.microsoft.com/office/drawing/2014/main" id="{4FCBB10B-C0A9-4F15-A284-4CA43925682D}"/>
              </a:ext>
            </a:extLst>
          </p:cNvPr>
          <p:cNvSpPr>
            <a:spLocks noGrp="1"/>
          </p:cNvSpPr>
          <p:nvPr>
            <p:ph type="sldNum" sz="quarter" idx="12"/>
          </p:nvPr>
        </p:nvSpPr>
        <p:spPr/>
        <p:txBody>
          <a:bodyPr/>
          <a:lstStyle/>
          <a:p>
            <a:fld id="{A5958FE0-DFD1-4FD6-89D1-8084D0D99083}" type="slidenum">
              <a:rPr lang="zh-TW" altLang="en-US" smtClean="0"/>
              <a:t>9</a:t>
            </a:fld>
            <a:endParaRPr lang="zh-TW" altLang="en-US"/>
          </a:p>
        </p:txBody>
      </p:sp>
      <p:pic>
        <p:nvPicPr>
          <p:cNvPr id="20" name="圖片 19">
            <a:extLst>
              <a:ext uri="{FF2B5EF4-FFF2-40B4-BE49-F238E27FC236}">
                <a16:creationId xmlns:a16="http://schemas.microsoft.com/office/drawing/2014/main" id="{18D2AE9B-A21C-48F5-9961-415B4B3B3E10}"/>
              </a:ext>
            </a:extLst>
          </p:cNvPr>
          <p:cNvPicPr>
            <a:picLocks noChangeAspect="1"/>
          </p:cNvPicPr>
          <p:nvPr/>
        </p:nvPicPr>
        <p:blipFill>
          <a:blip r:embed="rId4"/>
          <a:stretch>
            <a:fillRect/>
          </a:stretch>
        </p:blipFill>
        <p:spPr>
          <a:xfrm>
            <a:off x="8506326" y="1534844"/>
            <a:ext cx="3355552" cy="4902560"/>
          </a:xfrm>
          <a:prstGeom prst="rect">
            <a:avLst/>
          </a:prstGeom>
        </p:spPr>
      </p:pic>
    </p:spTree>
    <p:extLst>
      <p:ext uri="{BB962C8B-B14F-4D97-AF65-F5344CB8AC3E}">
        <p14:creationId xmlns:p14="http://schemas.microsoft.com/office/powerpoint/2010/main" val="337950641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860</Words>
  <Application>Microsoft Office PowerPoint</Application>
  <PresentationFormat>寬螢幕</PresentationFormat>
  <Paragraphs>85</Paragraphs>
  <Slides>20</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新細明體</vt:lpstr>
      <vt:lpstr>標楷體</vt:lpstr>
      <vt:lpstr>Arial</vt:lpstr>
      <vt:lpstr>Calibri</vt:lpstr>
      <vt:lpstr>Calibri Light</vt:lpstr>
      <vt:lpstr>Wingdings</vt:lpstr>
      <vt:lpstr>Office 佈景主題</vt:lpstr>
      <vt:lpstr>動物實驗申請表 (115年版範本) 修正重點及差異說明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實驗動物申請書修正重點與差異說明</dc:title>
  <dc:creator>孟涵 鄭</dc:creator>
  <cp:lastModifiedBy>動物福利科蘇怡欣</cp:lastModifiedBy>
  <cp:revision>87</cp:revision>
  <cp:lastPrinted>2026-01-21T01:31:48Z</cp:lastPrinted>
  <dcterms:created xsi:type="dcterms:W3CDTF">2025-12-30T13:21:19Z</dcterms:created>
  <dcterms:modified xsi:type="dcterms:W3CDTF">2026-01-21T08:30:06Z</dcterms:modified>
</cp:coreProperties>
</file>